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00fffd36fa_1_17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00fffd36fa_1_17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00fffd36fa_1_17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00fffd36fa_1_17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0fffd36f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0fffd36f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00fffd36f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00fffd36f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00fffd36fa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00fffd36fa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0fffd36fa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0fffd36fa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0fffd36fa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00fffd36fa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100fffd36fa_1_1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100fffd36fa_1_1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00fffd36fa_1_1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00fffd36fa_1_1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100fffd36fa_1_17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100fffd36fa_1_1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Cloth Simulation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Chayapon Thunsetkul 6280742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interaction</a:t>
            </a:r>
            <a:endParaRPr/>
          </a:p>
        </p:txBody>
      </p:sp>
      <p:sp>
        <p:nvSpPr>
          <p:cNvPr id="783" name="Google Shape;78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Move the cloth </a:t>
            </a:r>
            <a:r>
              <a:rPr lang="en">
                <a:solidFill>
                  <a:schemeClr val="dk1"/>
                </a:solidFill>
              </a:rPr>
              <a:t>around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Cut the cloth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Real time interaction through pygame library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84" name="Google Shape;78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5775" y="1098836"/>
            <a:ext cx="2498176" cy="988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85" name="Google Shape;78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1900" y="2472502"/>
            <a:ext cx="3720551" cy="209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I have enough time</a:t>
            </a:r>
            <a:endParaRPr/>
          </a:p>
        </p:txBody>
      </p:sp>
      <p:sp>
        <p:nvSpPr>
          <p:cNvPr id="791" name="Google Shape;791;p23"/>
          <p:cNvSpPr txBox="1"/>
          <p:nvPr>
            <p:ph idx="1" type="body"/>
          </p:nvPr>
        </p:nvSpPr>
        <p:spPr>
          <a:xfrm>
            <a:off x="311700" y="1152475"/>
            <a:ext cx="85206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448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25"/>
              <a:buChar char="-"/>
            </a:pPr>
            <a:r>
              <a:rPr lang="en" sz="1825">
                <a:solidFill>
                  <a:schemeClr val="dk1"/>
                </a:solidFill>
              </a:rPr>
              <a:t>Add texture</a:t>
            </a:r>
            <a:endParaRPr sz="1825">
              <a:solidFill>
                <a:schemeClr val="dk1"/>
              </a:solidFill>
            </a:endParaRPr>
          </a:p>
          <a:p>
            <a:pPr indent="-344487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25"/>
              <a:buChar char="-"/>
            </a:pPr>
            <a:r>
              <a:rPr lang="en" sz="1825">
                <a:solidFill>
                  <a:schemeClr val="dk1"/>
                </a:solidFill>
              </a:rPr>
              <a:t>Add other forces eg. wind</a:t>
            </a:r>
            <a:endParaRPr sz="182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t/>
            </a:r>
            <a:endParaRPr sz="1125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Cloth Simulation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7825" y="1152479"/>
            <a:ext cx="6665325" cy="375565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387000" y="4596625"/>
            <a:ext cx="488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https://www.youtube.com/watch?v=KpJzoFzDDMw</a:t>
            </a: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Mass-spring system</a:t>
            </a: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1317250" y="2409000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2927600" y="2409000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" name="Google Shape;71;p15"/>
          <p:cNvCxnSpPr>
            <a:stCxn id="69" idx="6"/>
            <a:endCxn id="70" idx="2"/>
          </p:cNvCxnSpPr>
          <p:nvPr/>
        </p:nvCxnSpPr>
        <p:spPr>
          <a:xfrm>
            <a:off x="1642750" y="2571750"/>
            <a:ext cx="1284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15"/>
          <p:cNvSpPr txBox="1"/>
          <p:nvPr/>
        </p:nvSpPr>
        <p:spPr>
          <a:xfrm>
            <a:off x="2148325" y="3330325"/>
            <a:ext cx="135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spring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73" name="Google Shape;73;p15"/>
          <p:cNvCxnSpPr/>
          <p:nvPr/>
        </p:nvCxnSpPr>
        <p:spPr>
          <a:xfrm rot="10800000">
            <a:off x="2203725" y="2696025"/>
            <a:ext cx="162900" cy="7083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" name="Google Shape;74;p15"/>
          <p:cNvCxnSpPr/>
          <p:nvPr/>
        </p:nvCxnSpPr>
        <p:spPr>
          <a:xfrm flipH="1">
            <a:off x="1554200" y="1714275"/>
            <a:ext cx="266400" cy="497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5" name="Google Shape;75;p15"/>
          <p:cNvCxnSpPr/>
          <p:nvPr/>
        </p:nvCxnSpPr>
        <p:spPr>
          <a:xfrm>
            <a:off x="2730875" y="1714275"/>
            <a:ext cx="222000" cy="5727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" name="Google Shape;76;p15"/>
          <p:cNvSpPr txBox="1"/>
          <p:nvPr/>
        </p:nvSpPr>
        <p:spPr>
          <a:xfrm>
            <a:off x="2439925" y="1412975"/>
            <a:ext cx="106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Particle_2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1317250" y="1368550"/>
            <a:ext cx="106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Particle_1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4780875" y="1487550"/>
            <a:ext cx="344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Small particles joined by springs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Mass-spring system</a:t>
            </a:r>
            <a:endParaRPr/>
          </a:p>
        </p:txBody>
      </p:sp>
      <p:sp>
        <p:nvSpPr>
          <p:cNvPr id="84" name="Google Shape;84;p16"/>
          <p:cNvSpPr/>
          <p:nvPr/>
        </p:nvSpPr>
        <p:spPr>
          <a:xfrm>
            <a:off x="1317250" y="2409000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/>
          <p:nvPr/>
        </p:nvSpPr>
        <p:spPr>
          <a:xfrm>
            <a:off x="2927600" y="2409000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16"/>
          <p:cNvCxnSpPr>
            <a:stCxn id="84" idx="6"/>
            <a:endCxn id="85" idx="2"/>
          </p:cNvCxnSpPr>
          <p:nvPr/>
        </p:nvCxnSpPr>
        <p:spPr>
          <a:xfrm>
            <a:off x="1642750" y="2571750"/>
            <a:ext cx="1284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" name="Google Shape;87;p16"/>
          <p:cNvSpPr txBox="1"/>
          <p:nvPr/>
        </p:nvSpPr>
        <p:spPr>
          <a:xfrm>
            <a:off x="2599800" y="1391325"/>
            <a:ext cx="1354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F</a:t>
            </a:r>
            <a:r>
              <a:rPr baseline="-25000" lang="en" sz="1500">
                <a:solidFill>
                  <a:schemeClr val="dk1"/>
                </a:solidFill>
              </a:rPr>
              <a:t>Spring </a:t>
            </a:r>
            <a:r>
              <a:rPr lang="en" sz="1500">
                <a:solidFill>
                  <a:schemeClr val="dk1"/>
                </a:solidFill>
              </a:rPr>
              <a:t>= -kx</a:t>
            </a:r>
            <a:endParaRPr sz="1500">
              <a:solidFill>
                <a:schemeClr val="dk1"/>
              </a:solidFill>
            </a:endParaRPr>
          </a:p>
        </p:txBody>
      </p:sp>
      <p:cxnSp>
        <p:nvCxnSpPr>
          <p:cNvPr id="88" name="Google Shape;88;p16"/>
          <p:cNvCxnSpPr/>
          <p:nvPr/>
        </p:nvCxnSpPr>
        <p:spPr>
          <a:xfrm flipH="1">
            <a:off x="2205450" y="1687375"/>
            <a:ext cx="333000" cy="779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9" name="Google Shape;89;p16"/>
          <p:cNvSpPr txBox="1"/>
          <p:nvPr/>
        </p:nvSpPr>
        <p:spPr>
          <a:xfrm>
            <a:off x="4063000" y="2008800"/>
            <a:ext cx="476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The spring introduces a force on the particles.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This force is proportional to the displacement in the spring.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Mass-spring system</a:t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1358675" y="2372713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/>
          <p:nvPr/>
        </p:nvSpPr>
        <p:spPr>
          <a:xfrm>
            <a:off x="2969025" y="2372713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" name="Google Shape;97;p17"/>
          <p:cNvCxnSpPr>
            <a:stCxn id="95" idx="6"/>
            <a:endCxn id="96" idx="2"/>
          </p:cNvCxnSpPr>
          <p:nvPr/>
        </p:nvCxnSpPr>
        <p:spPr>
          <a:xfrm>
            <a:off x="1684175" y="2535463"/>
            <a:ext cx="1284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8" name="Google Shape;98;p17"/>
          <p:cNvSpPr/>
          <p:nvPr/>
        </p:nvSpPr>
        <p:spPr>
          <a:xfrm>
            <a:off x="1358675" y="3567900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/>
          <p:nvPr/>
        </p:nvSpPr>
        <p:spPr>
          <a:xfrm>
            <a:off x="2969025" y="3567900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0" name="Google Shape;100;p17"/>
          <p:cNvCxnSpPr>
            <a:stCxn id="98" idx="6"/>
            <a:endCxn id="99" idx="2"/>
          </p:cNvCxnSpPr>
          <p:nvPr/>
        </p:nvCxnSpPr>
        <p:spPr>
          <a:xfrm>
            <a:off x="1684175" y="3730650"/>
            <a:ext cx="1284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17"/>
          <p:cNvSpPr/>
          <p:nvPr/>
        </p:nvSpPr>
        <p:spPr>
          <a:xfrm>
            <a:off x="1358650" y="1340275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2969000" y="1340275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" name="Google Shape;103;p17"/>
          <p:cNvCxnSpPr>
            <a:stCxn id="101" idx="6"/>
            <a:endCxn id="102" idx="2"/>
          </p:cNvCxnSpPr>
          <p:nvPr/>
        </p:nvCxnSpPr>
        <p:spPr>
          <a:xfrm>
            <a:off x="1684150" y="1503025"/>
            <a:ext cx="1284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" name="Google Shape;104;p17"/>
          <p:cNvSpPr/>
          <p:nvPr/>
        </p:nvSpPr>
        <p:spPr>
          <a:xfrm>
            <a:off x="4579400" y="2372700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/>
          <p:nvPr/>
        </p:nvSpPr>
        <p:spPr>
          <a:xfrm>
            <a:off x="6189750" y="2372700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7"/>
          <p:cNvCxnSpPr>
            <a:stCxn id="104" idx="6"/>
            <a:endCxn id="105" idx="2"/>
          </p:cNvCxnSpPr>
          <p:nvPr/>
        </p:nvCxnSpPr>
        <p:spPr>
          <a:xfrm>
            <a:off x="4904900" y="2535450"/>
            <a:ext cx="1284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" name="Google Shape;107;p17"/>
          <p:cNvSpPr/>
          <p:nvPr/>
        </p:nvSpPr>
        <p:spPr>
          <a:xfrm>
            <a:off x="4579400" y="3567888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6189750" y="3567888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" name="Google Shape;109;p17"/>
          <p:cNvCxnSpPr>
            <a:stCxn id="107" idx="6"/>
            <a:endCxn id="108" idx="2"/>
          </p:cNvCxnSpPr>
          <p:nvPr/>
        </p:nvCxnSpPr>
        <p:spPr>
          <a:xfrm>
            <a:off x="4904900" y="3730638"/>
            <a:ext cx="1284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17"/>
          <p:cNvSpPr/>
          <p:nvPr/>
        </p:nvSpPr>
        <p:spPr>
          <a:xfrm>
            <a:off x="4579375" y="1340263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6189725" y="1340263"/>
            <a:ext cx="325500" cy="325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" name="Google Shape;112;p17"/>
          <p:cNvCxnSpPr>
            <a:stCxn id="110" idx="6"/>
            <a:endCxn id="111" idx="2"/>
          </p:cNvCxnSpPr>
          <p:nvPr/>
        </p:nvCxnSpPr>
        <p:spPr>
          <a:xfrm>
            <a:off x="4904875" y="1503013"/>
            <a:ext cx="1284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7"/>
          <p:cNvCxnSpPr/>
          <p:nvPr/>
        </p:nvCxnSpPr>
        <p:spPr>
          <a:xfrm>
            <a:off x="3294488" y="1503050"/>
            <a:ext cx="1284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7"/>
          <p:cNvCxnSpPr/>
          <p:nvPr/>
        </p:nvCxnSpPr>
        <p:spPr>
          <a:xfrm>
            <a:off x="3294500" y="2513950"/>
            <a:ext cx="1284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7"/>
          <p:cNvCxnSpPr/>
          <p:nvPr/>
        </p:nvCxnSpPr>
        <p:spPr>
          <a:xfrm>
            <a:off x="3294500" y="3730650"/>
            <a:ext cx="12849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17"/>
          <p:cNvCxnSpPr>
            <a:endCxn id="98" idx="4"/>
          </p:cNvCxnSpPr>
          <p:nvPr/>
        </p:nvCxnSpPr>
        <p:spPr>
          <a:xfrm flipH="1">
            <a:off x="1521425" y="1517100"/>
            <a:ext cx="3000" cy="23763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7"/>
          <p:cNvCxnSpPr/>
          <p:nvPr/>
        </p:nvCxnSpPr>
        <p:spPr>
          <a:xfrm flipH="1">
            <a:off x="3130288" y="1503025"/>
            <a:ext cx="3000" cy="23763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7"/>
          <p:cNvCxnSpPr/>
          <p:nvPr/>
        </p:nvCxnSpPr>
        <p:spPr>
          <a:xfrm flipH="1">
            <a:off x="4740638" y="1466650"/>
            <a:ext cx="3000" cy="23763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17"/>
          <p:cNvCxnSpPr/>
          <p:nvPr/>
        </p:nvCxnSpPr>
        <p:spPr>
          <a:xfrm flipH="1">
            <a:off x="6351050" y="1517100"/>
            <a:ext cx="3000" cy="23763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Mass-spring system</a:t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1358644" y="155092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1766046" y="155092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7" name="Google Shape;127;p18"/>
          <p:cNvCxnSpPr>
            <a:stCxn id="125" idx="6"/>
            <a:endCxn id="126" idx="2"/>
          </p:cNvCxnSpPr>
          <p:nvPr/>
        </p:nvCxnSpPr>
        <p:spPr>
          <a:xfrm>
            <a:off x="1440844" y="158407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18"/>
          <p:cNvSpPr/>
          <p:nvPr/>
        </p:nvSpPr>
        <p:spPr>
          <a:xfrm>
            <a:off x="1358644" y="179478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1766046" y="179478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0" name="Google Shape;130;p18"/>
          <p:cNvCxnSpPr>
            <a:stCxn id="128" idx="6"/>
            <a:endCxn id="129" idx="2"/>
          </p:cNvCxnSpPr>
          <p:nvPr/>
        </p:nvCxnSpPr>
        <p:spPr>
          <a:xfrm>
            <a:off x="1440844" y="182793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18"/>
          <p:cNvSpPr/>
          <p:nvPr/>
        </p:nvSpPr>
        <p:spPr>
          <a:xfrm>
            <a:off x="1358638" y="134027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1766040" y="134027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3" name="Google Shape;133;p18"/>
          <p:cNvCxnSpPr>
            <a:stCxn id="131" idx="6"/>
            <a:endCxn id="132" idx="2"/>
          </p:cNvCxnSpPr>
          <p:nvPr/>
        </p:nvCxnSpPr>
        <p:spPr>
          <a:xfrm>
            <a:off x="1440838" y="137342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" name="Google Shape;134;p18"/>
          <p:cNvSpPr/>
          <p:nvPr/>
        </p:nvSpPr>
        <p:spPr>
          <a:xfrm>
            <a:off x="2173454" y="155092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2580855" y="155092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8"/>
          <p:cNvCxnSpPr>
            <a:stCxn id="134" idx="6"/>
            <a:endCxn id="135" idx="2"/>
          </p:cNvCxnSpPr>
          <p:nvPr/>
        </p:nvCxnSpPr>
        <p:spPr>
          <a:xfrm>
            <a:off x="2255654" y="158407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" name="Google Shape;137;p18"/>
          <p:cNvSpPr/>
          <p:nvPr/>
        </p:nvSpPr>
        <p:spPr>
          <a:xfrm>
            <a:off x="2173454" y="179478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2580855" y="179478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" name="Google Shape;139;p18"/>
          <p:cNvCxnSpPr>
            <a:stCxn id="137" idx="6"/>
            <a:endCxn id="138" idx="2"/>
          </p:cNvCxnSpPr>
          <p:nvPr/>
        </p:nvCxnSpPr>
        <p:spPr>
          <a:xfrm>
            <a:off x="2255654" y="182793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18"/>
          <p:cNvSpPr/>
          <p:nvPr/>
        </p:nvSpPr>
        <p:spPr>
          <a:xfrm>
            <a:off x="2173447" y="134027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2580849" y="134027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2" name="Google Shape;142;p18"/>
          <p:cNvCxnSpPr>
            <a:stCxn id="140" idx="6"/>
            <a:endCxn id="141" idx="2"/>
          </p:cNvCxnSpPr>
          <p:nvPr/>
        </p:nvCxnSpPr>
        <p:spPr>
          <a:xfrm>
            <a:off x="2255647" y="137342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18"/>
          <p:cNvCxnSpPr/>
          <p:nvPr/>
        </p:nvCxnSpPr>
        <p:spPr>
          <a:xfrm>
            <a:off x="1848384" y="137348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8"/>
          <p:cNvCxnSpPr/>
          <p:nvPr/>
        </p:nvCxnSpPr>
        <p:spPr>
          <a:xfrm>
            <a:off x="1848388" y="157974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8"/>
          <p:cNvCxnSpPr/>
          <p:nvPr/>
        </p:nvCxnSpPr>
        <p:spPr>
          <a:xfrm>
            <a:off x="1848388" y="182799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8"/>
          <p:cNvCxnSpPr>
            <a:endCxn id="128" idx="4"/>
          </p:cNvCxnSpPr>
          <p:nvPr/>
        </p:nvCxnSpPr>
        <p:spPr>
          <a:xfrm flipH="1">
            <a:off x="1399744" y="1376288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8"/>
          <p:cNvCxnSpPr/>
          <p:nvPr/>
        </p:nvCxnSpPr>
        <p:spPr>
          <a:xfrm flipH="1">
            <a:off x="1806703" y="137348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8"/>
          <p:cNvCxnSpPr/>
          <p:nvPr/>
        </p:nvCxnSpPr>
        <p:spPr>
          <a:xfrm flipH="1">
            <a:off x="2214104" y="136605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8"/>
          <p:cNvCxnSpPr/>
          <p:nvPr/>
        </p:nvCxnSpPr>
        <p:spPr>
          <a:xfrm flipH="1">
            <a:off x="2621521" y="137635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18"/>
          <p:cNvSpPr/>
          <p:nvPr/>
        </p:nvSpPr>
        <p:spPr>
          <a:xfrm>
            <a:off x="2580870" y="155866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2988271" y="155866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" name="Google Shape;152;p18"/>
          <p:cNvCxnSpPr>
            <a:stCxn id="150" idx="6"/>
            <a:endCxn id="151" idx="2"/>
          </p:cNvCxnSpPr>
          <p:nvPr/>
        </p:nvCxnSpPr>
        <p:spPr>
          <a:xfrm>
            <a:off x="2663070" y="159181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18"/>
          <p:cNvSpPr/>
          <p:nvPr/>
        </p:nvSpPr>
        <p:spPr>
          <a:xfrm>
            <a:off x="2580870" y="180253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2988271" y="180253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5" name="Google Shape;155;p18"/>
          <p:cNvCxnSpPr>
            <a:stCxn id="153" idx="6"/>
            <a:endCxn id="154" idx="2"/>
          </p:cNvCxnSpPr>
          <p:nvPr/>
        </p:nvCxnSpPr>
        <p:spPr>
          <a:xfrm>
            <a:off x="2663070" y="183568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18"/>
          <p:cNvSpPr/>
          <p:nvPr/>
        </p:nvSpPr>
        <p:spPr>
          <a:xfrm>
            <a:off x="2580863" y="134801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2988265" y="134801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8" name="Google Shape;158;p18"/>
          <p:cNvCxnSpPr>
            <a:stCxn id="156" idx="6"/>
            <a:endCxn id="157" idx="2"/>
          </p:cNvCxnSpPr>
          <p:nvPr/>
        </p:nvCxnSpPr>
        <p:spPr>
          <a:xfrm>
            <a:off x="2663063" y="138116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18"/>
          <p:cNvSpPr/>
          <p:nvPr/>
        </p:nvSpPr>
        <p:spPr>
          <a:xfrm>
            <a:off x="3395679" y="155866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3803080" y="155866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1" name="Google Shape;161;p18"/>
          <p:cNvCxnSpPr>
            <a:stCxn id="159" idx="6"/>
            <a:endCxn id="160" idx="2"/>
          </p:cNvCxnSpPr>
          <p:nvPr/>
        </p:nvCxnSpPr>
        <p:spPr>
          <a:xfrm>
            <a:off x="3477879" y="159181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18"/>
          <p:cNvSpPr/>
          <p:nvPr/>
        </p:nvSpPr>
        <p:spPr>
          <a:xfrm>
            <a:off x="3395679" y="180252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>
            <a:off x="3803080" y="180252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4" name="Google Shape;164;p18"/>
          <p:cNvCxnSpPr>
            <a:stCxn id="162" idx="6"/>
            <a:endCxn id="163" idx="2"/>
          </p:cNvCxnSpPr>
          <p:nvPr/>
        </p:nvCxnSpPr>
        <p:spPr>
          <a:xfrm>
            <a:off x="3477879" y="183567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18"/>
          <p:cNvSpPr/>
          <p:nvPr/>
        </p:nvSpPr>
        <p:spPr>
          <a:xfrm>
            <a:off x="3395673" y="134801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8"/>
          <p:cNvSpPr/>
          <p:nvPr/>
        </p:nvSpPr>
        <p:spPr>
          <a:xfrm>
            <a:off x="3803074" y="134801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7" name="Google Shape;167;p18"/>
          <p:cNvCxnSpPr>
            <a:stCxn id="165" idx="6"/>
            <a:endCxn id="166" idx="2"/>
          </p:cNvCxnSpPr>
          <p:nvPr/>
        </p:nvCxnSpPr>
        <p:spPr>
          <a:xfrm>
            <a:off x="3477873" y="138116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8"/>
          <p:cNvCxnSpPr/>
          <p:nvPr/>
        </p:nvCxnSpPr>
        <p:spPr>
          <a:xfrm>
            <a:off x="3070610" y="138122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8"/>
          <p:cNvCxnSpPr/>
          <p:nvPr/>
        </p:nvCxnSpPr>
        <p:spPr>
          <a:xfrm>
            <a:off x="3070613" y="158748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8"/>
          <p:cNvCxnSpPr/>
          <p:nvPr/>
        </p:nvCxnSpPr>
        <p:spPr>
          <a:xfrm>
            <a:off x="3070613" y="183573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8"/>
          <p:cNvCxnSpPr>
            <a:endCxn id="153" idx="4"/>
          </p:cNvCxnSpPr>
          <p:nvPr/>
        </p:nvCxnSpPr>
        <p:spPr>
          <a:xfrm flipH="1">
            <a:off x="2621970" y="1384030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18"/>
          <p:cNvCxnSpPr/>
          <p:nvPr/>
        </p:nvCxnSpPr>
        <p:spPr>
          <a:xfrm flipH="1">
            <a:off x="3028928" y="138122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18"/>
          <p:cNvCxnSpPr/>
          <p:nvPr/>
        </p:nvCxnSpPr>
        <p:spPr>
          <a:xfrm flipH="1">
            <a:off x="3436329" y="1373800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18"/>
          <p:cNvCxnSpPr/>
          <p:nvPr/>
        </p:nvCxnSpPr>
        <p:spPr>
          <a:xfrm flipH="1">
            <a:off x="3843746" y="1384093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" name="Google Shape;175;p18"/>
          <p:cNvSpPr/>
          <p:nvPr/>
        </p:nvSpPr>
        <p:spPr>
          <a:xfrm>
            <a:off x="1358631" y="201315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1766033" y="201315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7" name="Google Shape;177;p18"/>
          <p:cNvCxnSpPr>
            <a:stCxn id="175" idx="6"/>
            <a:endCxn id="176" idx="2"/>
          </p:cNvCxnSpPr>
          <p:nvPr/>
        </p:nvCxnSpPr>
        <p:spPr>
          <a:xfrm>
            <a:off x="1440831" y="204630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8" name="Google Shape;178;p18"/>
          <p:cNvSpPr/>
          <p:nvPr/>
        </p:nvSpPr>
        <p:spPr>
          <a:xfrm>
            <a:off x="1358631" y="225701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8"/>
          <p:cNvSpPr/>
          <p:nvPr/>
        </p:nvSpPr>
        <p:spPr>
          <a:xfrm>
            <a:off x="1766033" y="225701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0" name="Google Shape;180;p18"/>
          <p:cNvCxnSpPr>
            <a:stCxn id="178" idx="6"/>
            <a:endCxn id="179" idx="2"/>
          </p:cNvCxnSpPr>
          <p:nvPr/>
        </p:nvCxnSpPr>
        <p:spPr>
          <a:xfrm>
            <a:off x="1440831" y="229016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18"/>
          <p:cNvSpPr/>
          <p:nvPr/>
        </p:nvSpPr>
        <p:spPr>
          <a:xfrm>
            <a:off x="1358625" y="180250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"/>
          <p:cNvSpPr/>
          <p:nvPr/>
        </p:nvSpPr>
        <p:spPr>
          <a:xfrm>
            <a:off x="1766026" y="180250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3" name="Google Shape;183;p18"/>
          <p:cNvCxnSpPr>
            <a:stCxn id="181" idx="6"/>
            <a:endCxn id="182" idx="2"/>
          </p:cNvCxnSpPr>
          <p:nvPr/>
        </p:nvCxnSpPr>
        <p:spPr>
          <a:xfrm>
            <a:off x="1440825" y="183565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18"/>
          <p:cNvSpPr/>
          <p:nvPr/>
        </p:nvSpPr>
        <p:spPr>
          <a:xfrm>
            <a:off x="2173441" y="201315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8"/>
          <p:cNvSpPr/>
          <p:nvPr/>
        </p:nvSpPr>
        <p:spPr>
          <a:xfrm>
            <a:off x="2580842" y="201315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6" name="Google Shape;186;p18"/>
          <p:cNvCxnSpPr>
            <a:stCxn id="184" idx="6"/>
            <a:endCxn id="185" idx="2"/>
          </p:cNvCxnSpPr>
          <p:nvPr/>
        </p:nvCxnSpPr>
        <p:spPr>
          <a:xfrm>
            <a:off x="2255641" y="204630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18"/>
          <p:cNvSpPr/>
          <p:nvPr/>
        </p:nvSpPr>
        <p:spPr>
          <a:xfrm>
            <a:off x="2173441" y="225701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8"/>
          <p:cNvSpPr/>
          <p:nvPr/>
        </p:nvSpPr>
        <p:spPr>
          <a:xfrm>
            <a:off x="2580842" y="225701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9" name="Google Shape;189;p18"/>
          <p:cNvCxnSpPr>
            <a:stCxn id="187" idx="6"/>
            <a:endCxn id="188" idx="2"/>
          </p:cNvCxnSpPr>
          <p:nvPr/>
        </p:nvCxnSpPr>
        <p:spPr>
          <a:xfrm>
            <a:off x="2255641" y="229016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0" name="Google Shape;190;p18"/>
          <p:cNvSpPr/>
          <p:nvPr/>
        </p:nvSpPr>
        <p:spPr>
          <a:xfrm>
            <a:off x="2173434" y="180249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8"/>
          <p:cNvSpPr/>
          <p:nvPr/>
        </p:nvSpPr>
        <p:spPr>
          <a:xfrm>
            <a:off x="2580836" y="180249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2" name="Google Shape;192;p18"/>
          <p:cNvCxnSpPr>
            <a:stCxn id="190" idx="6"/>
            <a:endCxn id="191" idx="2"/>
          </p:cNvCxnSpPr>
          <p:nvPr/>
        </p:nvCxnSpPr>
        <p:spPr>
          <a:xfrm>
            <a:off x="2255634" y="183564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18"/>
          <p:cNvCxnSpPr/>
          <p:nvPr/>
        </p:nvCxnSpPr>
        <p:spPr>
          <a:xfrm>
            <a:off x="1848371" y="183571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4" name="Google Shape;194;p18"/>
          <p:cNvCxnSpPr/>
          <p:nvPr/>
        </p:nvCxnSpPr>
        <p:spPr>
          <a:xfrm>
            <a:off x="1848374" y="204197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18"/>
          <p:cNvCxnSpPr/>
          <p:nvPr/>
        </p:nvCxnSpPr>
        <p:spPr>
          <a:xfrm>
            <a:off x="1848374" y="229022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18"/>
          <p:cNvCxnSpPr>
            <a:endCxn id="178" idx="4"/>
          </p:cNvCxnSpPr>
          <p:nvPr/>
        </p:nvCxnSpPr>
        <p:spPr>
          <a:xfrm flipH="1">
            <a:off x="1399731" y="183851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18"/>
          <p:cNvCxnSpPr/>
          <p:nvPr/>
        </p:nvCxnSpPr>
        <p:spPr>
          <a:xfrm flipH="1">
            <a:off x="1806689" y="1835708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18"/>
          <p:cNvCxnSpPr/>
          <p:nvPr/>
        </p:nvCxnSpPr>
        <p:spPr>
          <a:xfrm flipH="1">
            <a:off x="2214091" y="182828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18"/>
          <p:cNvCxnSpPr/>
          <p:nvPr/>
        </p:nvCxnSpPr>
        <p:spPr>
          <a:xfrm flipH="1">
            <a:off x="2621508" y="183857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18"/>
          <p:cNvSpPr/>
          <p:nvPr/>
        </p:nvSpPr>
        <p:spPr>
          <a:xfrm>
            <a:off x="2580857" y="202089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8"/>
          <p:cNvSpPr/>
          <p:nvPr/>
        </p:nvSpPr>
        <p:spPr>
          <a:xfrm>
            <a:off x="2988258" y="202089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2" name="Google Shape;202;p18"/>
          <p:cNvCxnSpPr>
            <a:stCxn id="200" idx="6"/>
            <a:endCxn id="201" idx="2"/>
          </p:cNvCxnSpPr>
          <p:nvPr/>
        </p:nvCxnSpPr>
        <p:spPr>
          <a:xfrm>
            <a:off x="2663057" y="205404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18"/>
          <p:cNvSpPr/>
          <p:nvPr/>
        </p:nvSpPr>
        <p:spPr>
          <a:xfrm>
            <a:off x="2580857" y="226475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2988258" y="226475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5" name="Google Shape;205;p18"/>
          <p:cNvCxnSpPr>
            <a:stCxn id="203" idx="6"/>
            <a:endCxn id="204" idx="2"/>
          </p:cNvCxnSpPr>
          <p:nvPr/>
        </p:nvCxnSpPr>
        <p:spPr>
          <a:xfrm>
            <a:off x="2663057" y="229790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18"/>
          <p:cNvSpPr/>
          <p:nvPr/>
        </p:nvSpPr>
        <p:spPr>
          <a:xfrm>
            <a:off x="2580850" y="181024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2988252" y="181024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8" name="Google Shape;208;p18"/>
          <p:cNvCxnSpPr>
            <a:stCxn id="206" idx="6"/>
            <a:endCxn id="207" idx="2"/>
          </p:cNvCxnSpPr>
          <p:nvPr/>
        </p:nvCxnSpPr>
        <p:spPr>
          <a:xfrm>
            <a:off x="2663050" y="184339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9" name="Google Shape;209;p18"/>
          <p:cNvSpPr/>
          <p:nvPr/>
        </p:nvSpPr>
        <p:spPr>
          <a:xfrm>
            <a:off x="3395666" y="202089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8"/>
          <p:cNvSpPr/>
          <p:nvPr/>
        </p:nvSpPr>
        <p:spPr>
          <a:xfrm>
            <a:off x="3803067" y="202089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1" name="Google Shape;211;p18"/>
          <p:cNvCxnSpPr>
            <a:stCxn id="209" idx="6"/>
            <a:endCxn id="210" idx="2"/>
          </p:cNvCxnSpPr>
          <p:nvPr/>
        </p:nvCxnSpPr>
        <p:spPr>
          <a:xfrm>
            <a:off x="3477866" y="205404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2" name="Google Shape;212;p18"/>
          <p:cNvSpPr/>
          <p:nvPr/>
        </p:nvSpPr>
        <p:spPr>
          <a:xfrm>
            <a:off x="3395666" y="226475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8"/>
          <p:cNvSpPr/>
          <p:nvPr/>
        </p:nvSpPr>
        <p:spPr>
          <a:xfrm>
            <a:off x="3803067" y="226475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4" name="Google Shape;214;p18"/>
          <p:cNvCxnSpPr>
            <a:stCxn id="212" idx="6"/>
            <a:endCxn id="213" idx="2"/>
          </p:cNvCxnSpPr>
          <p:nvPr/>
        </p:nvCxnSpPr>
        <p:spPr>
          <a:xfrm>
            <a:off x="3477866" y="229790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" name="Google Shape;215;p18"/>
          <p:cNvSpPr/>
          <p:nvPr/>
        </p:nvSpPr>
        <p:spPr>
          <a:xfrm>
            <a:off x="3395659" y="181023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8"/>
          <p:cNvSpPr/>
          <p:nvPr/>
        </p:nvSpPr>
        <p:spPr>
          <a:xfrm>
            <a:off x="3803061" y="181023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7" name="Google Shape;217;p18"/>
          <p:cNvCxnSpPr>
            <a:stCxn id="215" idx="6"/>
            <a:endCxn id="216" idx="2"/>
          </p:cNvCxnSpPr>
          <p:nvPr/>
        </p:nvCxnSpPr>
        <p:spPr>
          <a:xfrm>
            <a:off x="3477859" y="184338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18"/>
          <p:cNvCxnSpPr/>
          <p:nvPr/>
        </p:nvCxnSpPr>
        <p:spPr>
          <a:xfrm>
            <a:off x="3070597" y="184345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18"/>
          <p:cNvCxnSpPr/>
          <p:nvPr/>
        </p:nvCxnSpPr>
        <p:spPr>
          <a:xfrm>
            <a:off x="3070600" y="204971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18"/>
          <p:cNvCxnSpPr/>
          <p:nvPr/>
        </p:nvCxnSpPr>
        <p:spPr>
          <a:xfrm>
            <a:off x="3070600" y="229796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18"/>
          <p:cNvCxnSpPr>
            <a:endCxn id="203" idx="4"/>
          </p:cNvCxnSpPr>
          <p:nvPr/>
        </p:nvCxnSpPr>
        <p:spPr>
          <a:xfrm flipH="1">
            <a:off x="2621957" y="184625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18"/>
          <p:cNvCxnSpPr/>
          <p:nvPr/>
        </p:nvCxnSpPr>
        <p:spPr>
          <a:xfrm flipH="1">
            <a:off x="3028915" y="184344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18"/>
          <p:cNvCxnSpPr/>
          <p:nvPr/>
        </p:nvCxnSpPr>
        <p:spPr>
          <a:xfrm flipH="1">
            <a:off x="3436316" y="183602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18"/>
          <p:cNvCxnSpPr/>
          <p:nvPr/>
        </p:nvCxnSpPr>
        <p:spPr>
          <a:xfrm flipH="1">
            <a:off x="3843733" y="184632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18"/>
          <p:cNvSpPr/>
          <p:nvPr/>
        </p:nvSpPr>
        <p:spPr>
          <a:xfrm>
            <a:off x="3803294" y="155867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8"/>
          <p:cNvSpPr/>
          <p:nvPr/>
        </p:nvSpPr>
        <p:spPr>
          <a:xfrm>
            <a:off x="4210696" y="155867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7" name="Google Shape;227;p18"/>
          <p:cNvCxnSpPr>
            <a:stCxn id="225" idx="6"/>
            <a:endCxn id="226" idx="2"/>
          </p:cNvCxnSpPr>
          <p:nvPr/>
        </p:nvCxnSpPr>
        <p:spPr>
          <a:xfrm>
            <a:off x="3885494" y="159182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18"/>
          <p:cNvSpPr/>
          <p:nvPr/>
        </p:nvSpPr>
        <p:spPr>
          <a:xfrm>
            <a:off x="3803294" y="180253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8"/>
          <p:cNvSpPr/>
          <p:nvPr/>
        </p:nvSpPr>
        <p:spPr>
          <a:xfrm>
            <a:off x="4210696" y="180253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0" name="Google Shape;230;p18"/>
          <p:cNvCxnSpPr>
            <a:stCxn id="228" idx="6"/>
            <a:endCxn id="229" idx="2"/>
          </p:cNvCxnSpPr>
          <p:nvPr/>
        </p:nvCxnSpPr>
        <p:spPr>
          <a:xfrm>
            <a:off x="3885494" y="183568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18"/>
          <p:cNvSpPr/>
          <p:nvPr/>
        </p:nvSpPr>
        <p:spPr>
          <a:xfrm>
            <a:off x="3803288" y="134802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8"/>
          <p:cNvSpPr/>
          <p:nvPr/>
        </p:nvSpPr>
        <p:spPr>
          <a:xfrm>
            <a:off x="4210690" y="134802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3" name="Google Shape;233;p18"/>
          <p:cNvCxnSpPr>
            <a:stCxn id="231" idx="6"/>
            <a:endCxn id="232" idx="2"/>
          </p:cNvCxnSpPr>
          <p:nvPr/>
        </p:nvCxnSpPr>
        <p:spPr>
          <a:xfrm>
            <a:off x="3885488" y="138117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4" name="Google Shape;234;p18"/>
          <p:cNvSpPr/>
          <p:nvPr/>
        </p:nvSpPr>
        <p:spPr>
          <a:xfrm>
            <a:off x="4618104" y="155867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8"/>
          <p:cNvSpPr/>
          <p:nvPr/>
        </p:nvSpPr>
        <p:spPr>
          <a:xfrm>
            <a:off x="5025505" y="155867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6" name="Google Shape;236;p18"/>
          <p:cNvCxnSpPr>
            <a:stCxn id="234" idx="6"/>
            <a:endCxn id="235" idx="2"/>
          </p:cNvCxnSpPr>
          <p:nvPr/>
        </p:nvCxnSpPr>
        <p:spPr>
          <a:xfrm>
            <a:off x="4700304" y="159182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7" name="Google Shape;237;p18"/>
          <p:cNvSpPr/>
          <p:nvPr/>
        </p:nvSpPr>
        <p:spPr>
          <a:xfrm>
            <a:off x="4618104" y="180253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8"/>
          <p:cNvSpPr/>
          <p:nvPr/>
        </p:nvSpPr>
        <p:spPr>
          <a:xfrm>
            <a:off x="5025505" y="180253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" name="Google Shape;239;p18"/>
          <p:cNvCxnSpPr>
            <a:stCxn id="237" idx="6"/>
            <a:endCxn id="238" idx="2"/>
          </p:cNvCxnSpPr>
          <p:nvPr/>
        </p:nvCxnSpPr>
        <p:spPr>
          <a:xfrm>
            <a:off x="4700304" y="183568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" name="Google Shape;240;p18"/>
          <p:cNvSpPr/>
          <p:nvPr/>
        </p:nvSpPr>
        <p:spPr>
          <a:xfrm>
            <a:off x="4618097" y="134802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8"/>
          <p:cNvSpPr/>
          <p:nvPr/>
        </p:nvSpPr>
        <p:spPr>
          <a:xfrm>
            <a:off x="5025499" y="134802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2" name="Google Shape;242;p18"/>
          <p:cNvCxnSpPr>
            <a:stCxn id="240" idx="6"/>
            <a:endCxn id="241" idx="2"/>
          </p:cNvCxnSpPr>
          <p:nvPr/>
        </p:nvCxnSpPr>
        <p:spPr>
          <a:xfrm>
            <a:off x="4700297" y="138117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18"/>
          <p:cNvCxnSpPr/>
          <p:nvPr/>
        </p:nvCxnSpPr>
        <p:spPr>
          <a:xfrm>
            <a:off x="4293034" y="138123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18"/>
          <p:cNvCxnSpPr/>
          <p:nvPr/>
        </p:nvCxnSpPr>
        <p:spPr>
          <a:xfrm>
            <a:off x="4293038" y="158749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5" name="Google Shape;245;p18"/>
          <p:cNvCxnSpPr/>
          <p:nvPr/>
        </p:nvCxnSpPr>
        <p:spPr>
          <a:xfrm>
            <a:off x="4293038" y="183574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18"/>
          <p:cNvCxnSpPr>
            <a:endCxn id="228" idx="4"/>
          </p:cNvCxnSpPr>
          <p:nvPr/>
        </p:nvCxnSpPr>
        <p:spPr>
          <a:xfrm flipH="1">
            <a:off x="3844394" y="1384038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18"/>
          <p:cNvCxnSpPr/>
          <p:nvPr/>
        </p:nvCxnSpPr>
        <p:spPr>
          <a:xfrm flipH="1">
            <a:off x="4251353" y="138123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18"/>
          <p:cNvCxnSpPr/>
          <p:nvPr/>
        </p:nvCxnSpPr>
        <p:spPr>
          <a:xfrm flipH="1">
            <a:off x="4658754" y="137380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18"/>
          <p:cNvCxnSpPr/>
          <p:nvPr/>
        </p:nvCxnSpPr>
        <p:spPr>
          <a:xfrm flipH="1">
            <a:off x="5066171" y="138410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0" name="Google Shape;250;p18"/>
          <p:cNvSpPr/>
          <p:nvPr/>
        </p:nvSpPr>
        <p:spPr>
          <a:xfrm>
            <a:off x="5025520" y="156641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8"/>
          <p:cNvSpPr/>
          <p:nvPr/>
        </p:nvSpPr>
        <p:spPr>
          <a:xfrm>
            <a:off x="5432921" y="156641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2" name="Google Shape;252;p18"/>
          <p:cNvCxnSpPr>
            <a:stCxn id="250" idx="6"/>
            <a:endCxn id="251" idx="2"/>
          </p:cNvCxnSpPr>
          <p:nvPr/>
        </p:nvCxnSpPr>
        <p:spPr>
          <a:xfrm>
            <a:off x="5107720" y="159956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" name="Google Shape;253;p18"/>
          <p:cNvSpPr/>
          <p:nvPr/>
        </p:nvSpPr>
        <p:spPr>
          <a:xfrm>
            <a:off x="5025520" y="181028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8"/>
          <p:cNvSpPr/>
          <p:nvPr/>
        </p:nvSpPr>
        <p:spPr>
          <a:xfrm>
            <a:off x="5432921" y="181028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5" name="Google Shape;255;p18"/>
          <p:cNvCxnSpPr>
            <a:stCxn id="253" idx="6"/>
            <a:endCxn id="254" idx="2"/>
          </p:cNvCxnSpPr>
          <p:nvPr/>
        </p:nvCxnSpPr>
        <p:spPr>
          <a:xfrm>
            <a:off x="5107720" y="184343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6" name="Google Shape;256;p18"/>
          <p:cNvSpPr/>
          <p:nvPr/>
        </p:nvSpPr>
        <p:spPr>
          <a:xfrm>
            <a:off x="5025513" y="135576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8"/>
          <p:cNvSpPr/>
          <p:nvPr/>
        </p:nvSpPr>
        <p:spPr>
          <a:xfrm>
            <a:off x="5432915" y="135576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8" name="Google Shape;258;p18"/>
          <p:cNvCxnSpPr>
            <a:stCxn id="256" idx="6"/>
            <a:endCxn id="257" idx="2"/>
          </p:cNvCxnSpPr>
          <p:nvPr/>
        </p:nvCxnSpPr>
        <p:spPr>
          <a:xfrm>
            <a:off x="5107713" y="138891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9" name="Google Shape;259;p18"/>
          <p:cNvSpPr/>
          <p:nvPr/>
        </p:nvSpPr>
        <p:spPr>
          <a:xfrm>
            <a:off x="5840329" y="156641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8"/>
          <p:cNvSpPr/>
          <p:nvPr/>
        </p:nvSpPr>
        <p:spPr>
          <a:xfrm>
            <a:off x="6247730" y="156641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1" name="Google Shape;261;p18"/>
          <p:cNvCxnSpPr>
            <a:stCxn id="259" idx="6"/>
            <a:endCxn id="260" idx="2"/>
          </p:cNvCxnSpPr>
          <p:nvPr/>
        </p:nvCxnSpPr>
        <p:spPr>
          <a:xfrm>
            <a:off x="5922529" y="159956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2" name="Google Shape;262;p18"/>
          <p:cNvSpPr/>
          <p:nvPr/>
        </p:nvSpPr>
        <p:spPr>
          <a:xfrm>
            <a:off x="5840329" y="181027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8"/>
          <p:cNvSpPr/>
          <p:nvPr/>
        </p:nvSpPr>
        <p:spPr>
          <a:xfrm>
            <a:off x="6247730" y="181027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4" name="Google Shape;264;p18"/>
          <p:cNvCxnSpPr>
            <a:stCxn id="262" idx="6"/>
            <a:endCxn id="263" idx="2"/>
          </p:cNvCxnSpPr>
          <p:nvPr/>
        </p:nvCxnSpPr>
        <p:spPr>
          <a:xfrm>
            <a:off x="5922529" y="184342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5" name="Google Shape;265;p18"/>
          <p:cNvSpPr/>
          <p:nvPr/>
        </p:nvSpPr>
        <p:spPr>
          <a:xfrm>
            <a:off x="5840323" y="135576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8"/>
          <p:cNvSpPr/>
          <p:nvPr/>
        </p:nvSpPr>
        <p:spPr>
          <a:xfrm>
            <a:off x="6247724" y="135576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7" name="Google Shape;267;p18"/>
          <p:cNvCxnSpPr>
            <a:stCxn id="265" idx="6"/>
            <a:endCxn id="266" idx="2"/>
          </p:cNvCxnSpPr>
          <p:nvPr/>
        </p:nvCxnSpPr>
        <p:spPr>
          <a:xfrm>
            <a:off x="5922523" y="138891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18"/>
          <p:cNvCxnSpPr/>
          <p:nvPr/>
        </p:nvCxnSpPr>
        <p:spPr>
          <a:xfrm>
            <a:off x="5515260" y="138897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18"/>
          <p:cNvCxnSpPr/>
          <p:nvPr/>
        </p:nvCxnSpPr>
        <p:spPr>
          <a:xfrm>
            <a:off x="5515263" y="159523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" name="Google Shape;270;p18"/>
          <p:cNvCxnSpPr/>
          <p:nvPr/>
        </p:nvCxnSpPr>
        <p:spPr>
          <a:xfrm>
            <a:off x="5515263" y="184348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1" name="Google Shape;271;p18"/>
          <p:cNvCxnSpPr>
            <a:endCxn id="253" idx="4"/>
          </p:cNvCxnSpPr>
          <p:nvPr/>
        </p:nvCxnSpPr>
        <p:spPr>
          <a:xfrm flipH="1">
            <a:off x="5066620" y="1391780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2" name="Google Shape;272;p18"/>
          <p:cNvCxnSpPr/>
          <p:nvPr/>
        </p:nvCxnSpPr>
        <p:spPr>
          <a:xfrm flipH="1">
            <a:off x="5473578" y="138897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18"/>
          <p:cNvCxnSpPr/>
          <p:nvPr/>
        </p:nvCxnSpPr>
        <p:spPr>
          <a:xfrm flipH="1">
            <a:off x="5880979" y="1381550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4" name="Google Shape;274;p18"/>
          <p:cNvCxnSpPr/>
          <p:nvPr/>
        </p:nvCxnSpPr>
        <p:spPr>
          <a:xfrm flipH="1">
            <a:off x="6288396" y="1391843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5" name="Google Shape;275;p18"/>
          <p:cNvSpPr/>
          <p:nvPr/>
        </p:nvSpPr>
        <p:spPr>
          <a:xfrm>
            <a:off x="3803281" y="202090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8"/>
          <p:cNvSpPr/>
          <p:nvPr/>
        </p:nvSpPr>
        <p:spPr>
          <a:xfrm>
            <a:off x="4210683" y="202090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7" name="Google Shape;277;p18"/>
          <p:cNvCxnSpPr>
            <a:stCxn id="275" idx="6"/>
            <a:endCxn id="276" idx="2"/>
          </p:cNvCxnSpPr>
          <p:nvPr/>
        </p:nvCxnSpPr>
        <p:spPr>
          <a:xfrm>
            <a:off x="3885481" y="205405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8" name="Google Shape;278;p18"/>
          <p:cNvSpPr/>
          <p:nvPr/>
        </p:nvSpPr>
        <p:spPr>
          <a:xfrm>
            <a:off x="3803281" y="226476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8"/>
          <p:cNvSpPr/>
          <p:nvPr/>
        </p:nvSpPr>
        <p:spPr>
          <a:xfrm>
            <a:off x="4210683" y="226476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0" name="Google Shape;280;p18"/>
          <p:cNvCxnSpPr>
            <a:stCxn id="278" idx="6"/>
            <a:endCxn id="279" idx="2"/>
          </p:cNvCxnSpPr>
          <p:nvPr/>
        </p:nvCxnSpPr>
        <p:spPr>
          <a:xfrm>
            <a:off x="3885481" y="229791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1" name="Google Shape;281;p18"/>
          <p:cNvSpPr/>
          <p:nvPr/>
        </p:nvSpPr>
        <p:spPr>
          <a:xfrm>
            <a:off x="3803275" y="181025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8"/>
          <p:cNvSpPr/>
          <p:nvPr/>
        </p:nvSpPr>
        <p:spPr>
          <a:xfrm>
            <a:off x="4210676" y="181025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3" name="Google Shape;283;p18"/>
          <p:cNvCxnSpPr>
            <a:stCxn id="281" idx="6"/>
            <a:endCxn id="282" idx="2"/>
          </p:cNvCxnSpPr>
          <p:nvPr/>
        </p:nvCxnSpPr>
        <p:spPr>
          <a:xfrm>
            <a:off x="3885475" y="184340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18"/>
          <p:cNvSpPr/>
          <p:nvPr/>
        </p:nvSpPr>
        <p:spPr>
          <a:xfrm>
            <a:off x="4618091" y="202090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8"/>
          <p:cNvSpPr/>
          <p:nvPr/>
        </p:nvSpPr>
        <p:spPr>
          <a:xfrm>
            <a:off x="5025492" y="202090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6" name="Google Shape;286;p18"/>
          <p:cNvCxnSpPr>
            <a:stCxn id="284" idx="6"/>
            <a:endCxn id="285" idx="2"/>
          </p:cNvCxnSpPr>
          <p:nvPr/>
        </p:nvCxnSpPr>
        <p:spPr>
          <a:xfrm>
            <a:off x="4700291" y="205405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7" name="Google Shape;287;p18"/>
          <p:cNvSpPr/>
          <p:nvPr/>
        </p:nvSpPr>
        <p:spPr>
          <a:xfrm>
            <a:off x="4618091" y="226476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8"/>
          <p:cNvSpPr/>
          <p:nvPr/>
        </p:nvSpPr>
        <p:spPr>
          <a:xfrm>
            <a:off x="5025492" y="226476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9" name="Google Shape;289;p18"/>
          <p:cNvCxnSpPr>
            <a:stCxn id="287" idx="6"/>
            <a:endCxn id="288" idx="2"/>
          </p:cNvCxnSpPr>
          <p:nvPr/>
        </p:nvCxnSpPr>
        <p:spPr>
          <a:xfrm>
            <a:off x="4700291" y="229791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0" name="Google Shape;290;p18"/>
          <p:cNvSpPr/>
          <p:nvPr/>
        </p:nvSpPr>
        <p:spPr>
          <a:xfrm>
            <a:off x="4618084" y="181024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8"/>
          <p:cNvSpPr/>
          <p:nvPr/>
        </p:nvSpPr>
        <p:spPr>
          <a:xfrm>
            <a:off x="5025486" y="181024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2" name="Google Shape;292;p18"/>
          <p:cNvCxnSpPr>
            <a:stCxn id="290" idx="6"/>
            <a:endCxn id="291" idx="2"/>
          </p:cNvCxnSpPr>
          <p:nvPr/>
        </p:nvCxnSpPr>
        <p:spPr>
          <a:xfrm>
            <a:off x="4700284" y="184339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18"/>
          <p:cNvCxnSpPr/>
          <p:nvPr/>
        </p:nvCxnSpPr>
        <p:spPr>
          <a:xfrm>
            <a:off x="4293021" y="184346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18"/>
          <p:cNvCxnSpPr/>
          <p:nvPr/>
        </p:nvCxnSpPr>
        <p:spPr>
          <a:xfrm>
            <a:off x="4293024" y="204972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18"/>
          <p:cNvCxnSpPr/>
          <p:nvPr/>
        </p:nvCxnSpPr>
        <p:spPr>
          <a:xfrm>
            <a:off x="4293024" y="229797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" name="Google Shape;296;p18"/>
          <p:cNvCxnSpPr>
            <a:endCxn id="278" idx="4"/>
          </p:cNvCxnSpPr>
          <p:nvPr/>
        </p:nvCxnSpPr>
        <p:spPr>
          <a:xfrm flipH="1">
            <a:off x="3844381" y="184626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18"/>
          <p:cNvCxnSpPr/>
          <p:nvPr/>
        </p:nvCxnSpPr>
        <p:spPr>
          <a:xfrm flipH="1">
            <a:off x="4251339" y="1843458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18"/>
          <p:cNvCxnSpPr/>
          <p:nvPr/>
        </p:nvCxnSpPr>
        <p:spPr>
          <a:xfrm flipH="1">
            <a:off x="4658741" y="183603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8"/>
          <p:cNvCxnSpPr/>
          <p:nvPr/>
        </p:nvCxnSpPr>
        <p:spPr>
          <a:xfrm flipH="1">
            <a:off x="5066158" y="184632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0" name="Google Shape;300;p18"/>
          <p:cNvSpPr/>
          <p:nvPr/>
        </p:nvSpPr>
        <p:spPr>
          <a:xfrm>
            <a:off x="5025507" y="202864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8"/>
          <p:cNvSpPr/>
          <p:nvPr/>
        </p:nvSpPr>
        <p:spPr>
          <a:xfrm>
            <a:off x="5432908" y="202864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2" name="Google Shape;302;p18"/>
          <p:cNvCxnSpPr>
            <a:stCxn id="300" idx="6"/>
            <a:endCxn id="301" idx="2"/>
          </p:cNvCxnSpPr>
          <p:nvPr/>
        </p:nvCxnSpPr>
        <p:spPr>
          <a:xfrm>
            <a:off x="5107707" y="206179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3" name="Google Shape;303;p18"/>
          <p:cNvSpPr/>
          <p:nvPr/>
        </p:nvSpPr>
        <p:spPr>
          <a:xfrm>
            <a:off x="5025507" y="227250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8"/>
          <p:cNvSpPr/>
          <p:nvPr/>
        </p:nvSpPr>
        <p:spPr>
          <a:xfrm>
            <a:off x="5432908" y="227250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5" name="Google Shape;305;p18"/>
          <p:cNvCxnSpPr>
            <a:stCxn id="303" idx="6"/>
            <a:endCxn id="304" idx="2"/>
          </p:cNvCxnSpPr>
          <p:nvPr/>
        </p:nvCxnSpPr>
        <p:spPr>
          <a:xfrm>
            <a:off x="5107707" y="230565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6" name="Google Shape;306;p18"/>
          <p:cNvSpPr/>
          <p:nvPr/>
        </p:nvSpPr>
        <p:spPr>
          <a:xfrm>
            <a:off x="5025500" y="181799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8"/>
          <p:cNvSpPr/>
          <p:nvPr/>
        </p:nvSpPr>
        <p:spPr>
          <a:xfrm>
            <a:off x="5432902" y="181799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8" name="Google Shape;308;p18"/>
          <p:cNvCxnSpPr>
            <a:stCxn id="306" idx="6"/>
            <a:endCxn id="307" idx="2"/>
          </p:cNvCxnSpPr>
          <p:nvPr/>
        </p:nvCxnSpPr>
        <p:spPr>
          <a:xfrm>
            <a:off x="5107700" y="185114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9" name="Google Shape;309;p18"/>
          <p:cNvSpPr/>
          <p:nvPr/>
        </p:nvSpPr>
        <p:spPr>
          <a:xfrm>
            <a:off x="5840316" y="202864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8"/>
          <p:cNvSpPr/>
          <p:nvPr/>
        </p:nvSpPr>
        <p:spPr>
          <a:xfrm>
            <a:off x="6247717" y="202864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1" name="Google Shape;311;p18"/>
          <p:cNvCxnSpPr>
            <a:stCxn id="309" idx="6"/>
            <a:endCxn id="310" idx="2"/>
          </p:cNvCxnSpPr>
          <p:nvPr/>
        </p:nvCxnSpPr>
        <p:spPr>
          <a:xfrm>
            <a:off x="5922516" y="206179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2" name="Google Shape;312;p18"/>
          <p:cNvSpPr/>
          <p:nvPr/>
        </p:nvSpPr>
        <p:spPr>
          <a:xfrm>
            <a:off x="5840316" y="227250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8"/>
          <p:cNvSpPr/>
          <p:nvPr/>
        </p:nvSpPr>
        <p:spPr>
          <a:xfrm>
            <a:off x="6247717" y="227250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4" name="Google Shape;314;p18"/>
          <p:cNvCxnSpPr>
            <a:stCxn id="312" idx="6"/>
            <a:endCxn id="313" idx="2"/>
          </p:cNvCxnSpPr>
          <p:nvPr/>
        </p:nvCxnSpPr>
        <p:spPr>
          <a:xfrm>
            <a:off x="5922516" y="230565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5" name="Google Shape;315;p18"/>
          <p:cNvSpPr/>
          <p:nvPr/>
        </p:nvSpPr>
        <p:spPr>
          <a:xfrm>
            <a:off x="5840309" y="181798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8"/>
          <p:cNvSpPr/>
          <p:nvPr/>
        </p:nvSpPr>
        <p:spPr>
          <a:xfrm>
            <a:off x="6247711" y="181798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7" name="Google Shape;317;p18"/>
          <p:cNvCxnSpPr>
            <a:stCxn id="315" idx="6"/>
            <a:endCxn id="316" idx="2"/>
          </p:cNvCxnSpPr>
          <p:nvPr/>
        </p:nvCxnSpPr>
        <p:spPr>
          <a:xfrm>
            <a:off x="5922509" y="185113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8" name="Google Shape;318;p18"/>
          <p:cNvCxnSpPr/>
          <p:nvPr/>
        </p:nvCxnSpPr>
        <p:spPr>
          <a:xfrm>
            <a:off x="5515247" y="185120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9" name="Google Shape;319;p18"/>
          <p:cNvCxnSpPr/>
          <p:nvPr/>
        </p:nvCxnSpPr>
        <p:spPr>
          <a:xfrm>
            <a:off x="5515250" y="205746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18"/>
          <p:cNvCxnSpPr/>
          <p:nvPr/>
        </p:nvCxnSpPr>
        <p:spPr>
          <a:xfrm>
            <a:off x="5515250" y="230571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18"/>
          <p:cNvCxnSpPr>
            <a:endCxn id="303" idx="4"/>
          </p:cNvCxnSpPr>
          <p:nvPr/>
        </p:nvCxnSpPr>
        <p:spPr>
          <a:xfrm flipH="1">
            <a:off x="5066607" y="185400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18"/>
          <p:cNvCxnSpPr/>
          <p:nvPr/>
        </p:nvCxnSpPr>
        <p:spPr>
          <a:xfrm flipH="1">
            <a:off x="5473565" y="185119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18"/>
          <p:cNvCxnSpPr/>
          <p:nvPr/>
        </p:nvCxnSpPr>
        <p:spPr>
          <a:xfrm flipH="1">
            <a:off x="5880966" y="184377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18"/>
          <p:cNvCxnSpPr/>
          <p:nvPr/>
        </p:nvCxnSpPr>
        <p:spPr>
          <a:xfrm flipH="1">
            <a:off x="6288383" y="185407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Google Shape;325;p18"/>
          <p:cNvSpPr/>
          <p:nvPr/>
        </p:nvSpPr>
        <p:spPr>
          <a:xfrm>
            <a:off x="1358519" y="244995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8"/>
          <p:cNvSpPr/>
          <p:nvPr/>
        </p:nvSpPr>
        <p:spPr>
          <a:xfrm>
            <a:off x="1765921" y="244995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7" name="Google Shape;327;p18"/>
          <p:cNvCxnSpPr>
            <a:stCxn id="325" idx="6"/>
            <a:endCxn id="326" idx="2"/>
          </p:cNvCxnSpPr>
          <p:nvPr/>
        </p:nvCxnSpPr>
        <p:spPr>
          <a:xfrm>
            <a:off x="1440719" y="248310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8" name="Google Shape;328;p18"/>
          <p:cNvSpPr/>
          <p:nvPr/>
        </p:nvSpPr>
        <p:spPr>
          <a:xfrm>
            <a:off x="1358519" y="269381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8"/>
          <p:cNvSpPr/>
          <p:nvPr/>
        </p:nvSpPr>
        <p:spPr>
          <a:xfrm>
            <a:off x="1765921" y="269381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0" name="Google Shape;330;p18"/>
          <p:cNvCxnSpPr>
            <a:stCxn id="328" idx="6"/>
            <a:endCxn id="329" idx="2"/>
          </p:cNvCxnSpPr>
          <p:nvPr/>
        </p:nvCxnSpPr>
        <p:spPr>
          <a:xfrm>
            <a:off x="1440719" y="272696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1" name="Google Shape;331;p18"/>
          <p:cNvSpPr/>
          <p:nvPr/>
        </p:nvSpPr>
        <p:spPr>
          <a:xfrm>
            <a:off x="1358513" y="223929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8"/>
          <p:cNvSpPr/>
          <p:nvPr/>
        </p:nvSpPr>
        <p:spPr>
          <a:xfrm>
            <a:off x="1765915" y="223929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3" name="Google Shape;333;p18"/>
          <p:cNvCxnSpPr>
            <a:stCxn id="331" idx="6"/>
            <a:endCxn id="332" idx="2"/>
          </p:cNvCxnSpPr>
          <p:nvPr/>
        </p:nvCxnSpPr>
        <p:spPr>
          <a:xfrm>
            <a:off x="1440713" y="227244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4" name="Google Shape;334;p18"/>
          <p:cNvSpPr/>
          <p:nvPr/>
        </p:nvSpPr>
        <p:spPr>
          <a:xfrm>
            <a:off x="2173329" y="244995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8"/>
          <p:cNvSpPr/>
          <p:nvPr/>
        </p:nvSpPr>
        <p:spPr>
          <a:xfrm>
            <a:off x="2580730" y="244995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6" name="Google Shape;336;p18"/>
          <p:cNvCxnSpPr>
            <a:stCxn id="334" idx="6"/>
            <a:endCxn id="335" idx="2"/>
          </p:cNvCxnSpPr>
          <p:nvPr/>
        </p:nvCxnSpPr>
        <p:spPr>
          <a:xfrm>
            <a:off x="2255529" y="248310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7" name="Google Shape;337;p18"/>
          <p:cNvSpPr/>
          <p:nvPr/>
        </p:nvSpPr>
        <p:spPr>
          <a:xfrm>
            <a:off x="2173329" y="269381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18"/>
          <p:cNvSpPr/>
          <p:nvPr/>
        </p:nvSpPr>
        <p:spPr>
          <a:xfrm>
            <a:off x="2580730" y="269381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9" name="Google Shape;339;p18"/>
          <p:cNvCxnSpPr>
            <a:stCxn id="337" idx="6"/>
            <a:endCxn id="338" idx="2"/>
          </p:cNvCxnSpPr>
          <p:nvPr/>
        </p:nvCxnSpPr>
        <p:spPr>
          <a:xfrm>
            <a:off x="2255529" y="272696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0" name="Google Shape;340;p18"/>
          <p:cNvSpPr/>
          <p:nvPr/>
        </p:nvSpPr>
        <p:spPr>
          <a:xfrm>
            <a:off x="2173322" y="223929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8"/>
          <p:cNvSpPr/>
          <p:nvPr/>
        </p:nvSpPr>
        <p:spPr>
          <a:xfrm>
            <a:off x="2580724" y="223929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2" name="Google Shape;342;p18"/>
          <p:cNvCxnSpPr>
            <a:stCxn id="340" idx="6"/>
            <a:endCxn id="341" idx="2"/>
          </p:cNvCxnSpPr>
          <p:nvPr/>
        </p:nvCxnSpPr>
        <p:spPr>
          <a:xfrm>
            <a:off x="2255522" y="227244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18"/>
          <p:cNvCxnSpPr/>
          <p:nvPr/>
        </p:nvCxnSpPr>
        <p:spPr>
          <a:xfrm>
            <a:off x="1848259" y="227251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18"/>
          <p:cNvCxnSpPr/>
          <p:nvPr/>
        </p:nvCxnSpPr>
        <p:spPr>
          <a:xfrm>
            <a:off x="1848263" y="247877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18"/>
          <p:cNvCxnSpPr/>
          <p:nvPr/>
        </p:nvCxnSpPr>
        <p:spPr>
          <a:xfrm>
            <a:off x="1848263" y="272702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6" name="Google Shape;346;p18"/>
          <p:cNvCxnSpPr>
            <a:endCxn id="328" idx="4"/>
          </p:cNvCxnSpPr>
          <p:nvPr/>
        </p:nvCxnSpPr>
        <p:spPr>
          <a:xfrm flipH="1">
            <a:off x="1399619" y="2275313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7" name="Google Shape;347;p18"/>
          <p:cNvCxnSpPr/>
          <p:nvPr/>
        </p:nvCxnSpPr>
        <p:spPr>
          <a:xfrm flipH="1">
            <a:off x="1806578" y="227250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18"/>
          <p:cNvCxnSpPr/>
          <p:nvPr/>
        </p:nvCxnSpPr>
        <p:spPr>
          <a:xfrm flipH="1">
            <a:off x="2213979" y="2265084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18"/>
          <p:cNvCxnSpPr/>
          <p:nvPr/>
        </p:nvCxnSpPr>
        <p:spPr>
          <a:xfrm flipH="1">
            <a:off x="2621396" y="227537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18"/>
          <p:cNvSpPr/>
          <p:nvPr/>
        </p:nvSpPr>
        <p:spPr>
          <a:xfrm>
            <a:off x="2580745" y="245769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8"/>
          <p:cNvSpPr/>
          <p:nvPr/>
        </p:nvSpPr>
        <p:spPr>
          <a:xfrm>
            <a:off x="2988146" y="245769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2" name="Google Shape;352;p18"/>
          <p:cNvCxnSpPr>
            <a:stCxn id="350" idx="6"/>
            <a:endCxn id="351" idx="2"/>
          </p:cNvCxnSpPr>
          <p:nvPr/>
        </p:nvCxnSpPr>
        <p:spPr>
          <a:xfrm>
            <a:off x="2662945" y="249084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3" name="Google Shape;353;p18"/>
          <p:cNvSpPr/>
          <p:nvPr/>
        </p:nvSpPr>
        <p:spPr>
          <a:xfrm>
            <a:off x="2580745" y="270155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8"/>
          <p:cNvSpPr/>
          <p:nvPr/>
        </p:nvSpPr>
        <p:spPr>
          <a:xfrm>
            <a:off x="2988146" y="270155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5" name="Google Shape;355;p18"/>
          <p:cNvCxnSpPr>
            <a:stCxn id="353" idx="6"/>
            <a:endCxn id="354" idx="2"/>
          </p:cNvCxnSpPr>
          <p:nvPr/>
        </p:nvCxnSpPr>
        <p:spPr>
          <a:xfrm>
            <a:off x="2662945" y="273470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6" name="Google Shape;356;p18"/>
          <p:cNvSpPr/>
          <p:nvPr/>
        </p:nvSpPr>
        <p:spPr>
          <a:xfrm>
            <a:off x="2580738" y="224704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8"/>
          <p:cNvSpPr/>
          <p:nvPr/>
        </p:nvSpPr>
        <p:spPr>
          <a:xfrm>
            <a:off x="2988140" y="224704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8" name="Google Shape;358;p18"/>
          <p:cNvCxnSpPr>
            <a:stCxn id="356" idx="6"/>
            <a:endCxn id="357" idx="2"/>
          </p:cNvCxnSpPr>
          <p:nvPr/>
        </p:nvCxnSpPr>
        <p:spPr>
          <a:xfrm>
            <a:off x="2662938" y="228019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9" name="Google Shape;359;p18"/>
          <p:cNvSpPr/>
          <p:nvPr/>
        </p:nvSpPr>
        <p:spPr>
          <a:xfrm>
            <a:off x="3395554" y="245769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18"/>
          <p:cNvSpPr/>
          <p:nvPr/>
        </p:nvSpPr>
        <p:spPr>
          <a:xfrm>
            <a:off x="3802955" y="245769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1" name="Google Shape;361;p18"/>
          <p:cNvCxnSpPr>
            <a:stCxn id="359" idx="6"/>
            <a:endCxn id="360" idx="2"/>
          </p:cNvCxnSpPr>
          <p:nvPr/>
        </p:nvCxnSpPr>
        <p:spPr>
          <a:xfrm>
            <a:off x="3477754" y="249084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2" name="Google Shape;362;p18"/>
          <p:cNvSpPr/>
          <p:nvPr/>
        </p:nvSpPr>
        <p:spPr>
          <a:xfrm>
            <a:off x="3395554" y="270155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3802955" y="270155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4" name="Google Shape;364;p18"/>
          <p:cNvCxnSpPr>
            <a:stCxn id="362" idx="6"/>
            <a:endCxn id="363" idx="2"/>
          </p:cNvCxnSpPr>
          <p:nvPr/>
        </p:nvCxnSpPr>
        <p:spPr>
          <a:xfrm>
            <a:off x="3477754" y="273470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5" name="Google Shape;365;p18"/>
          <p:cNvSpPr/>
          <p:nvPr/>
        </p:nvSpPr>
        <p:spPr>
          <a:xfrm>
            <a:off x="3395548" y="224703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3802949" y="224703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7" name="Google Shape;367;p18"/>
          <p:cNvCxnSpPr>
            <a:stCxn id="365" idx="6"/>
            <a:endCxn id="366" idx="2"/>
          </p:cNvCxnSpPr>
          <p:nvPr/>
        </p:nvCxnSpPr>
        <p:spPr>
          <a:xfrm>
            <a:off x="3477748" y="228018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8" name="Google Shape;368;p18"/>
          <p:cNvCxnSpPr/>
          <p:nvPr/>
        </p:nvCxnSpPr>
        <p:spPr>
          <a:xfrm>
            <a:off x="3070485" y="228025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9" name="Google Shape;369;p18"/>
          <p:cNvCxnSpPr/>
          <p:nvPr/>
        </p:nvCxnSpPr>
        <p:spPr>
          <a:xfrm>
            <a:off x="3070488" y="248651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0" name="Google Shape;370;p18"/>
          <p:cNvCxnSpPr/>
          <p:nvPr/>
        </p:nvCxnSpPr>
        <p:spPr>
          <a:xfrm>
            <a:off x="3070488" y="273476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18"/>
          <p:cNvCxnSpPr>
            <a:endCxn id="353" idx="4"/>
          </p:cNvCxnSpPr>
          <p:nvPr/>
        </p:nvCxnSpPr>
        <p:spPr>
          <a:xfrm flipH="1">
            <a:off x="2621845" y="2283055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2" name="Google Shape;372;p18"/>
          <p:cNvCxnSpPr/>
          <p:nvPr/>
        </p:nvCxnSpPr>
        <p:spPr>
          <a:xfrm flipH="1">
            <a:off x="3028803" y="228024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3" name="Google Shape;373;p18"/>
          <p:cNvCxnSpPr/>
          <p:nvPr/>
        </p:nvCxnSpPr>
        <p:spPr>
          <a:xfrm flipH="1">
            <a:off x="3436204" y="2272825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4" name="Google Shape;374;p18"/>
          <p:cNvCxnSpPr/>
          <p:nvPr/>
        </p:nvCxnSpPr>
        <p:spPr>
          <a:xfrm flipH="1">
            <a:off x="3843621" y="2283118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5" name="Google Shape;375;p18"/>
          <p:cNvSpPr/>
          <p:nvPr/>
        </p:nvSpPr>
        <p:spPr>
          <a:xfrm>
            <a:off x="1358506" y="291218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18"/>
          <p:cNvSpPr/>
          <p:nvPr/>
        </p:nvSpPr>
        <p:spPr>
          <a:xfrm>
            <a:off x="1765908" y="291218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7" name="Google Shape;377;p18"/>
          <p:cNvCxnSpPr>
            <a:stCxn id="375" idx="6"/>
            <a:endCxn id="376" idx="2"/>
          </p:cNvCxnSpPr>
          <p:nvPr/>
        </p:nvCxnSpPr>
        <p:spPr>
          <a:xfrm>
            <a:off x="1440706" y="294533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8" name="Google Shape;378;p18"/>
          <p:cNvSpPr/>
          <p:nvPr/>
        </p:nvSpPr>
        <p:spPr>
          <a:xfrm>
            <a:off x="1358506" y="315604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8"/>
          <p:cNvSpPr/>
          <p:nvPr/>
        </p:nvSpPr>
        <p:spPr>
          <a:xfrm>
            <a:off x="1765908" y="315604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0" name="Google Shape;380;p18"/>
          <p:cNvCxnSpPr>
            <a:stCxn id="378" idx="6"/>
            <a:endCxn id="379" idx="2"/>
          </p:cNvCxnSpPr>
          <p:nvPr/>
        </p:nvCxnSpPr>
        <p:spPr>
          <a:xfrm>
            <a:off x="1440706" y="318919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1" name="Google Shape;381;p18"/>
          <p:cNvSpPr/>
          <p:nvPr/>
        </p:nvSpPr>
        <p:spPr>
          <a:xfrm>
            <a:off x="1358500" y="270152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8"/>
          <p:cNvSpPr/>
          <p:nvPr/>
        </p:nvSpPr>
        <p:spPr>
          <a:xfrm>
            <a:off x="1765901" y="270152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3" name="Google Shape;383;p18"/>
          <p:cNvCxnSpPr>
            <a:stCxn id="381" idx="6"/>
            <a:endCxn id="382" idx="2"/>
          </p:cNvCxnSpPr>
          <p:nvPr/>
        </p:nvCxnSpPr>
        <p:spPr>
          <a:xfrm>
            <a:off x="1440700" y="273467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4" name="Google Shape;384;p18"/>
          <p:cNvSpPr/>
          <p:nvPr/>
        </p:nvSpPr>
        <p:spPr>
          <a:xfrm>
            <a:off x="2173316" y="291217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8"/>
          <p:cNvSpPr/>
          <p:nvPr/>
        </p:nvSpPr>
        <p:spPr>
          <a:xfrm>
            <a:off x="2580717" y="291217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6" name="Google Shape;386;p18"/>
          <p:cNvCxnSpPr>
            <a:stCxn id="384" idx="6"/>
            <a:endCxn id="385" idx="2"/>
          </p:cNvCxnSpPr>
          <p:nvPr/>
        </p:nvCxnSpPr>
        <p:spPr>
          <a:xfrm>
            <a:off x="2255516" y="294532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7" name="Google Shape;387;p18"/>
          <p:cNvSpPr/>
          <p:nvPr/>
        </p:nvSpPr>
        <p:spPr>
          <a:xfrm>
            <a:off x="2173316" y="315603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18"/>
          <p:cNvSpPr/>
          <p:nvPr/>
        </p:nvSpPr>
        <p:spPr>
          <a:xfrm>
            <a:off x="2580717" y="315603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9" name="Google Shape;389;p18"/>
          <p:cNvCxnSpPr>
            <a:stCxn id="387" idx="6"/>
            <a:endCxn id="388" idx="2"/>
          </p:cNvCxnSpPr>
          <p:nvPr/>
        </p:nvCxnSpPr>
        <p:spPr>
          <a:xfrm>
            <a:off x="2255516" y="318918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0" name="Google Shape;390;p18"/>
          <p:cNvSpPr/>
          <p:nvPr/>
        </p:nvSpPr>
        <p:spPr>
          <a:xfrm>
            <a:off x="2173309" y="270152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18"/>
          <p:cNvSpPr/>
          <p:nvPr/>
        </p:nvSpPr>
        <p:spPr>
          <a:xfrm>
            <a:off x="2580711" y="270152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2" name="Google Shape;392;p18"/>
          <p:cNvCxnSpPr>
            <a:stCxn id="390" idx="6"/>
            <a:endCxn id="391" idx="2"/>
          </p:cNvCxnSpPr>
          <p:nvPr/>
        </p:nvCxnSpPr>
        <p:spPr>
          <a:xfrm>
            <a:off x="2255509" y="273467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18"/>
          <p:cNvCxnSpPr/>
          <p:nvPr/>
        </p:nvCxnSpPr>
        <p:spPr>
          <a:xfrm>
            <a:off x="1848246" y="273473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18"/>
          <p:cNvCxnSpPr/>
          <p:nvPr/>
        </p:nvCxnSpPr>
        <p:spPr>
          <a:xfrm>
            <a:off x="1848249" y="294099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18"/>
          <p:cNvCxnSpPr/>
          <p:nvPr/>
        </p:nvCxnSpPr>
        <p:spPr>
          <a:xfrm>
            <a:off x="1848249" y="318924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6" name="Google Shape;396;p18"/>
          <p:cNvCxnSpPr>
            <a:endCxn id="378" idx="4"/>
          </p:cNvCxnSpPr>
          <p:nvPr/>
        </p:nvCxnSpPr>
        <p:spPr>
          <a:xfrm flipH="1">
            <a:off x="1399606" y="273754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7" name="Google Shape;397;p18"/>
          <p:cNvCxnSpPr/>
          <p:nvPr/>
        </p:nvCxnSpPr>
        <p:spPr>
          <a:xfrm flipH="1">
            <a:off x="1806564" y="2734733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p18"/>
          <p:cNvCxnSpPr/>
          <p:nvPr/>
        </p:nvCxnSpPr>
        <p:spPr>
          <a:xfrm flipH="1">
            <a:off x="2213966" y="272731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18"/>
          <p:cNvCxnSpPr/>
          <p:nvPr/>
        </p:nvCxnSpPr>
        <p:spPr>
          <a:xfrm flipH="1">
            <a:off x="2621383" y="2737604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0" name="Google Shape;400;p18"/>
          <p:cNvSpPr/>
          <p:nvPr/>
        </p:nvSpPr>
        <p:spPr>
          <a:xfrm>
            <a:off x="2580732" y="291992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8"/>
          <p:cNvSpPr/>
          <p:nvPr/>
        </p:nvSpPr>
        <p:spPr>
          <a:xfrm>
            <a:off x="2988133" y="291992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2" name="Google Shape;402;p18"/>
          <p:cNvCxnSpPr>
            <a:stCxn id="400" idx="6"/>
            <a:endCxn id="401" idx="2"/>
          </p:cNvCxnSpPr>
          <p:nvPr/>
        </p:nvCxnSpPr>
        <p:spPr>
          <a:xfrm>
            <a:off x="2662932" y="295307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3" name="Google Shape;403;p18"/>
          <p:cNvSpPr/>
          <p:nvPr/>
        </p:nvSpPr>
        <p:spPr>
          <a:xfrm>
            <a:off x="2580732" y="316378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8"/>
          <p:cNvSpPr/>
          <p:nvPr/>
        </p:nvSpPr>
        <p:spPr>
          <a:xfrm>
            <a:off x="2988133" y="316378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5" name="Google Shape;405;p18"/>
          <p:cNvCxnSpPr>
            <a:stCxn id="403" idx="6"/>
            <a:endCxn id="404" idx="2"/>
          </p:cNvCxnSpPr>
          <p:nvPr/>
        </p:nvCxnSpPr>
        <p:spPr>
          <a:xfrm>
            <a:off x="2662932" y="319693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6" name="Google Shape;406;p18"/>
          <p:cNvSpPr/>
          <p:nvPr/>
        </p:nvSpPr>
        <p:spPr>
          <a:xfrm>
            <a:off x="2580725" y="270926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8"/>
          <p:cNvSpPr/>
          <p:nvPr/>
        </p:nvSpPr>
        <p:spPr>
          <a:xfrm>
            <a:off x="2988127" y="270926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8" name="Google Shape;408;p18"/>
          <p:cNvCxnSpPr>
            <a:stCxn id="406" idx="6"/>
            <a:endCxn id="407" idx="2"/>
          </p:cNvCxnSpPr>
          <p:nvPr/>
        </p:nvCxnSpPr>
        <p:spPr>
          <a:xfrm>
            <a:off x="2662925" y="274241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9" name="Google Shape;409;p18"/>
          <p:cNvSpPr/>
          <p:nvPr/>
        </p:nvSpPr>
        <p:spPr>
          <a:xfrm>
            <a:off x="3395541" y="291991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18"/>
          <p:cNvSpPr/>
          <p:nvPr/>
        </p:nvSpPr>
        <p:spPr>
          <a:xfrm>
            <a:off x="3802942" y="291991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1" name="Google Shape;411;p18"/>
          <p:cNvCxnSpPr>
            <a:stCxn id="409" idx="6"/>
            <a:endCxn id="410" idx="2"/>
          </p:cNvCxnSpPr>
          <p:nvPr/>
        </p:nvCxnSpPr>
        <p:spPr>
          <a:xfrm>
            <a:off x="3477741" y="295306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18"/>
          <p:cNvSpPr/>
          <p:nvPr/>
        </p:nvSpPr>
        <p:spPr>
          <a:xfrm>
            <a:off x="3395541" y="316377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8"/>
          <p:cNvSpPr/>
          <p:nvPr/>
        </p:nvSpPr>
        <p:spPr>
          <a:xfrm>
            <a:off x="3802942" y="316377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4" name="Google Shape;414;p18"/>
          <p:cNvCxnSpPr>
            <a:stCxn id="412" idx="6"/>
            <a:endCxn id="413" idx="2"/>
          </p:cNvCxnSpPr>
          <p:nvPr/>
        </p:nvCxnSpPr>
        <p:spPr>
          <a:xfrm>
            <a:off x="3477741" y="319692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5" name="Google Shape;415;p18"/>
          <p:cNvSpPr/>
          <p:nvPr/>
        </p:nvSpPr>
        <p:spPr>
          <a:xfrm>
            <a:off x="3395534" y="270926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8"/>
          <p:cNvSpPr/>
          <p:nvPr/>
        </p:nvSpPr>
        <p:spPr>
          <a:xfrm>
            <a:off x="3802936" y="270926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7" name="Google Shape;417;p18"/>
          <p:cNvCxnSpPr>
            <a:stCxn id="415" idx="6"/>
            <a:endCxn id="416" idx="2"/>
          </p:cNvCxnSpPr>
          <p:nvPr/>
        </p:nvCxnSpPr>
        <p:spPr>
          <a:xfrm>
            <a:off x="3477734" y="274241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8" name="Google Shape;418;p18"/>
          <p:cNvCxnSpPr/>
          <p:nvPr/>
        </p:nvCxnSpPr>
        <p:spPr>
          <a:xfrm>
            <a:off x="3070472" y="274247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p18"/>
          <p:cNvCxnSpPr/>
          <p:nvPr/>
        </p:nvCxnSpPr>
        <p:spPr>
          <a:xfrm>
            <a:off x="3070475" y="294873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0" name="Google Shape;420;p18"/>
          <p:cNvCxnSpPr/>
          <p:nvPr/>
        </p:nvCxnSpPr>
        <p:spPr>
          <a:xfrm>
            <a:off x="3070475" y="319698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p18"/>
          <p:cNvCxnSpPr>
            <a:endCxn id="403" idx="4"/>
          </p:cNvCxnSpPr>
          <p:nvPr/>
        </p:nvCxnSpPr>
        <p:spPr>
          <a:xfrm flipH="1">
            <a:off x="2621832" y="274528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2" name="Google Shape;422;p18"/>
          <p:cNvCxnSpPr/>
          <p:nvPr/>
        </p:nvCxnSpPr>
        <p:spPr>
          <a:xfrm flipH="1">
            <a:off x="3028790" y="2742474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p18"/>
          <p:cNvCxnSpPr/>
          <p:nvPr/>
        </p:nvCxnSpPr>
        <p:spPr>
          <a:xfrm flipH="1">
            <a:off x="3436191" y="273505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p18"/>
          <p:cNvCxnSpPr/>
          <p:nvPr/>
        </p:nvCxnSpPr>
        <p:spPr>
          <a:xfrm flipH="1">
            <a:off x="3843608" y="274534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5" name="Google Shape;425;p18"/>
          <p:cNvSpPr/>
          <p:nvPr/>
        </p:nvSpPr>
        <p:spPr>
          <a:xfrm>
            <a:off x="3803169" y="245770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18"/>
          <p:cNvSpPr/>
          <p:nvPr/>
        </p:nvSpPr>
        <p:spPr>
          <a:xfrm>
            <a:off x="4210571" y="245770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7" name="Google Shape;427;p18"/>
          <p:cNvCxnSpPr>
            <a:stCxn id="425" idx="6"/>
            <a:endCxn id="426" idx="2"/>
          </p:cNvCxnSpPr>
          <p:nvPr/>
        </p:nvCxnSpPr>
        <p:spPr>
          <a:xfrm>
            <a:off x="3885369" y="249085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8" name="Google Shape;428;p18"/>
          <p:cNvSpPr/>
          <p:nvPr/>
        </p:nvSpPr>
        <p:spPr>
          <a:xfrm>
            <a:off x="3803169" y="270156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18"/>
          <p:cNvSpPr/>
          <p:nvPr/>
        </p:nvSpPr>
        <p:spPr>
          <a:xfrm>
            <a:off x="4210571" y="270156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0" name="Google Shape;430;p18"/>
          <p:cNvCxnSpPr>
            <a:stCxn id="428" idx="6"/>
            <a:endCxn id="429" idx="2"/>
          </p:cNvCxnSpPr>
          <p:nvPr/>
        </p:nvCxnSpPr>
        <p:spPr>
          <a:xfrm>
            <a:off x="3885369" y="273471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1" name="Google Shape;431;p18"/>
          <p:cNvSpPr/>
          <p:nvPr/>
        </p:nvSpPr>
        <p:spPr>
          <a:xfrm>
            <a:off x="3803163" y="224704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18"/>
          <p:cNvSpPr/>
          <p:nvPr/>
        </p:nvSpPr>
        <p:spPr>
          <a:xfrm>
            <a:off x="4210565" y="224704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3" name="Google Shape;433;p18"/>
          <p:cNvCxnSpPr>
            <a:stCxn id="431" idx="6"/>
            <a:endCxn id="432" idx="2"/>
          </p:cNvCxnSpPr>
          <p:nvPr/>
        </p:nvCxnSpPr>
        <p:spPr>
          <a:xfrm>
            <a:off x="3885363" y="228019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4" name="Google Shape;434;p18"/>
          <p:cNvSpPr/>
          <p:nvPr/>
        </p:nvSpPr>
        <p:spPr>
          <a:xfrm>
            <a:off x="4617979" y="245770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18"/>
          <p:cNvSpPr/>
          <p:nvPr/>
        </p:nvSpPr>
        <p:spPr>
          <a:xfrm>
            <a:off x="5025380" y="245770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6" name="Google Shape;436;p18"/>
          <p:cNvCxnSpPr>
            <a:stCxn id="434" idx="6"/>
            <a:endCxn id="435" idx="2"/>
          </p:cNvCxnSpPr>
          <p:nvPr/>
        </p:nvCxnSpPr>
        <p:spPr>
          <a:xfrm>
            <a:off x="4700179" y="249085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7" name="Google Shape;437;p18"/>
          <p:cNvSpPr/>
          <p:nvPr/>
        </p:nvSpPr>
        <p:spPr>
          <a:xfrm>
            <a:off x="4617979" y="270156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8"/>
          <p:cNvSpPr/>
          <p:nvPr/>
        </p:nvSpPr>
        <p:spPr>
          <a:xfrm>
            <a:off x="5025380" y="270156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9" name="Google Shape;439;p18"/>
          <p:cNvCxnSpPr>
            <a:stCxn id="437" idx="6"/>
            <a:endCxn id="438" idx="2"/>
          </p:cNvCxnSpPr>
          <p:nvPr/>
        </p:nvCxnSpPr>
        <p:spPr>
          <a:xfrm>
            <a:off x="4700179" y="273471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0" name="Google Shape;440;p18"/>
          <p:cNvSpPr/>
          <p:nvPr/>
        </p:nvSpPr>
        <p:spPr>
          <a:xfrm>
            <a:off x="4617972" y="224704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18"/>
          <p:cNvSpPr/>
          <p:nvPr/>
        </p:nvSpPr>
        <p:spPr>
          <a:xfrm>
            <a:off x="5025374" y="224704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2" name="Google Shape;442;p18"/>
          <p:cNvCxnSpPr>
            <a:stCxn id="440" idx="6"/>
            <a:endCxn id="441" idx="2"/>
          </p:cNvCxnSpPr>
          <p:nvPr/>
        </p:nvCxnSpPr>
        <p:spPr>
          <a:xfrm>
            <a:off x="4700172" y="228019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18"/>
          <p:cNvCxnSpPr/>
          <p:nvPr/>
        </p:nvCxnSpPr>
        <p:spPr>
          <a:xfrm>
            <a:off x="4292909" y="228026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18"/>
          <p:cNvCxnSpPr/>
          <p:nvPr/>
        </p:nvCxnSpPr>
        <p:spPr>
          <a:xfrm>
            <a:off x="4292913" y="248652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5" name="Google Shape;445;p18"/>
          <p:cNvCxnSpPr/>
          <p:nvPr/>
        </p:nvCxnSpPr>
        <p:spPr>
          <a:xfrm>
            <a:off x="4292913" y="273477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18"/>
          <p:cNvCxnSpPr>
            <a:endCxn id="428" idx="4"/>
          </p:cNvCxnSpPr>
          <p:nvPr/>
        </p:nvCxnSpPr>
        <p:spPr>
          <a:xfrm flipH="1">
            <a:off x="3844269" y="2283063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18"/>
          <p:cNvCxnSpPr/>
          <p:nvPr/>
        </p:nvCxnSpPr>
        <p:spPr>
          <a:xfrm flipH="1">
            <a:off x="4251228" y="228025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8" name="Google Shape;448;p18"/>
          <p:cNvCxnSpPr/>
          <p:nvPr/>
        </p:nvCxnSpPr>
        <p:spPr>
          <a:xfrm flipH="1">
            <a:off x="4658629" y="2272834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9" name="Google Shape;449;p18"/>
          <p:cNvCxnSpPr/>
          <p:nvPr/>
        </p:nvCxnSpPr>
        <p:spPr>
          <a:xfrm flipH="1">
            <a:off x="5066046" y="228312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0" name="Google Shape;450;p18"/>
          <p:cNvSpPr/>
          <p:nvPr/>
        </p:nvSpPr>
        <p:spPr>
          <a:xfrm>
            <a:off x="5025395" y="246544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8"/>
          <p:cNvSpPr/>
          <p:nvPr/>
        </p:nvSpPr>
        <p:spPr>
          <a:xfrm>
            <a:off x="5432796" y="246544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2" name="Google Shape;452;p18"/>
          <p:cNvCxnSpPr>
            <a:stCxn id="450" idx="6"/>
            <a:endCxn id="451" idx="2"/>
          </p:cNvCxnSpPr>
          <p:nvPr/>
        </p:nvCxnSpPr>
        <p:spPr>
          <a:xfrm>
            <a:off x="5107595" y="249859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3" name="Google Shape;453;p18"/>
          <p:cNvSpPr/>
          <p:nvPr/>
        </p:nvSpPr>
        <p:spPr>
          <a:xfrm>
            <a:off x="5025395" y="270930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18"/>
          <p:cNvSpPr/>
          <p:nvPr/>
        </p:nvSpPr>
        <p:spPr>
          <a:xfrm>
            <a:off x="5432796" y="270930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5" name="Google Shape;455;p18"/>
          <p:cNvCxnSpPr>
            <a:stCxn id="453" idx="6"/>
            <a:endCxn id="454" idx="2"/>
          </p:cNvCxnSpPr>
          <p:nvPr/>
        </p:nvCxnSpPr>
        <p:spPr>
          <a:xfrm>
            <a:off x="5107595" y="274245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6" name="Google Shape;456;p18"/>
          <p:cNvSpPr/>
          <p:nvPr/>
        </p:nvSpPr>
        <p:spPr>
          <a:xfrm>
            <a:off x="5025388" y="225479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8"/>
          <p:cNvSpPr/>
          <p:nvPr/>
        </p:nvSpPr>
        <p:spPr>
          <a:xfrm>
            <a:off x="5432790" y="225479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8" name="Google Shape;458;p18"/>
          <p:cNvCxnSpPr>
            <a:stCxn id="456" idx="6"/>
            <a:endCxn id="457" idx="2"/>
          </p:cNvCxnSpPr>
          <p:nvPr/>
        </p:nvCxnSpPr>
        <p:spPr>
          <a:xfrm>
            <a:off x="5107588" y="228794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9" name="Google Shape;459;p18"/>
          <p:cNvSpPr/>
          <p:nvPr/>
        </p:nvSpPr>
        <p:spPr>
          <a:xfrm>
            <a:off x="5840204" y="246544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18"/>
          <p:cNvSpPr/>
          <p:nvPr/>
        </p:nvSpPr>
        <p:spPr>
          <a:xfrm>
            <a:off x="6247605" y="246544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1" name="Google Shape;461;p18"/>
          <p:cNvCxnSpPr>
            <a:stCxn id="459" idx="6"/>
            <a:endCxn id="460" idx="2"/>
          </p:cNvCxnSpPr>
          <p:nvPr/>
        </p:nvCxnSpPr>
        <p:spPr>
          <a:xfrm>
            <a:off x="5922404" y="249859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2" name="Google Shape;462;p18"/>
          <p:cNvSpPr/>
          <p:nvPr/>
        </p:nvSpPr>
        <p:spPr>
          <a:xfrm>
            <a:off x="5840204" y="270930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8"/>
          <p:cNvSpPr/>
          <p:nvPr/>
        </p:nvSpPr>
        <p:spPr>
          <a:xfrm>
            <a:off x="6247605" y="270930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4" name="Google Shape;464;p18"/>
          <p:cNvCxnSpPr>
            <a:stCxn id="462" idx="6"/>
            <a:endCxn id="463" idx="2"/>
          </p:cNvCxnSpPr>
          <p:nvPr/>
        </p:nvCxnSpPr>
        <p:spPr>
          <a:xfrm>
            <a:off x="5922404" y="274245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5" name="Google Shape;465;p18"/>
          <p:cNvSpPr/>
          <p:nvPr/>
        </p:nvSpPr>
        <p:spPr>
          <a:xfrm>
            <a:off x="5840198" y="225478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18"/>
          <p:cNvSpPr/>
          <p:nvPr/>
        </p:nvSpPr>
        <p:spPr>
          <a:xfrm>
            <a:off x="6247599" y="225478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7" name="Google Shape;467;p18"/>
          <p:cNvCxnSpPr>
            <a:stCxn id="465" idx="6"/>
            <a:endCxn id="466" idx="2"/>
          </p:cNvCxnSpPr>
          <p:nvPr/>
        </p:nvCxnSpPr>
        <p:spPr>
          <a:xfrm>
            <a:off x="5922398" y="228793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8" name="Google Shape;468;p18"/>
          <p:cNvCxnSpPr/>
          <p:nvPr/>
        </p:nvCxnSpPr>
        <p:spPr>
          <a:xfrm>
            <a:off x="5515135" y="228800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9" name="Google Shape;469;p18"/>
          <p:cNvCxnSpPr/>
          <p:nvPr/>
        </p:nvCxnSpPr>
        <p:spPr>
          <a:xfrm>
            <a:off x="5515138" y="249426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0" name="Google Shape;470;p18"/>
          <p:cNvCxnSpPr/>
          <p:nvPr/>
        </p:nvCxnSpPr>
        <p:spPr>
          <a:xfrm>
            <a:off x="5515138" y="274251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1" name="Google Shape;471;p18"/>
          <p:cNvCxnSpPr>
            <a:endCxn id="453" idx="4"/>
          </p:cNvCxnSpPr>
          <p:nvPr/>
        </p:nvCxnSpPr>
        <p:spPr>
          <a:xfrm flipH="1">
            <a:off x="5066495" y="2290805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2" name="Google Shape;472;p18"/>
          <p:cNvCxnSpPr/>
          <p:nvPr/>
        </p:nvCxnSpPr>
        <p:spPr>
          <a:xfrm flipH="1">
            <a:off x="5473453" y="228799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18"/>
          <p:cNvCxnSpPr/>
          <p:nvPr/>
        </p:nvCxnSpPr>
        <p:spPr>
          <a:xfrm flipH="1">
            <a:off x="5880854" y="2280575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18"/>
          <p:cNvCxnSpPr/>
          <p:nvPr/>
        </p:nvCxnSpPr>
        <p:spPr>
          <a:xfrm flipH="1">
            <a:off x="6288271" y="2290868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5" name="Google Shape;475;p18"/>
          <p:cNvSpPr/>
          <p:nvPr/>
        </p:nvSpPr>
        <p:spPr>
          <a:xfrm>
            <a:off x="3803156" y="291993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18"/>
          <p:cNvSpPr/>
          <p:nvPr/>
        </p:nvSpPr>
        <p:spPr>
          <a:xfrm>
            <a:off x="4210558" y="291993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7" name="Google Shape;477;p18"/>
          <p:cNvCxnSpPr>
            <a:stCxn id="475" idx="6"/>
            <a:endCxn id="476" idx="2"/>
          </p:cNvCxnSpPr>
          <p:nvPr/>
        </p:nvCxnSpPr>
        <p:spPr>
          <a:xfrm>
            <a:off x="3885356" y="295308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8" name="Google Shape;478;p18"/>
          <p:cNvSpPr/>
          <p:nvPr/>
        </p:nvSpPr>
        <p:spPr>
          <a:xfrm>
            <a:off x="3803156" y="316379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18"/>
          <p:cNvSpPr/>
          <p:nvPr/>
        </p:nvSpPr>
        <p:spPr>
          <a:xfrm>
            <a:off x="4210558" y="316379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0" name="Google Shape;480;p18"/>
          <p:cNvCxnSpPr>
            <a:stCxn id="478" idx="6"/>
            <a:endCxn id="479" idx="2"/>
          </p:cNvCxnSpPr>
          <p:nvPr/>
        </p:nvCxnSpPr>
        <p:spPr>
          <a:xfrm>
            <a:off x="3885356" y="319694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1" name="Google Shape;481;p18"/>
          <p:cNvSpPr/>
          <p:nvPr/>
        </p:nvSpPr>
        <p:spPr>
          <a:xfrm>
            <a:off x="3803150" y="270927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18"/>
          <p:cNvSpPr/>
          <p:nvPr/>
        </p:nvSpPr>
        <p:spPr>
          <a:xfrm>
            <a:off x="4210551" y="270927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3" name="Google Shape;483;p18"/>
          <p:cNvCxnSpPr>
            <a:stCxn id="481" idx="6"/>
            <a:endCxn id="482" idx="2"/>
          </p:cNvCxnSpPr>
          <p:nvPr/>
        </p:nvCxnSpPr>
        <p:spPr>
          <a:xfrm>
            <a:off x="3885350" y="274242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4" name="Google Shape;484;p18"/>
          <p:cNvSpPr/>
          <p:nvPr/>
        </p:nvSpPr>
        <p:spPr>
          <a:xfrm>
            <a:off x="4617966" y="291992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18"/>
          <p:cNvSpPr/>
          <p:nvPr/>
        </p:nvSpPr>
        <p:spPr>
          <a:xfrm>
            <a:off x="5025367" y="291992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6" name="Google Shape;486;p18"/>
          <p:cNvCxnSpPr>
            <a:stCxn id="484" idx="6"/>
            <a:endCxn id="485" idx="2"/>
          </p:cNvCxnSpPr>
          <p:nvPr/>
        </p:nvCxnSpPr>
        <p:spPr>
          <a:xfrm>
            <a:off x="4700166" y="295307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18"/>
          <p:cNvSpPr/>
          <p:nvPr/>
        </p:nvSpPr>
        <p:spPr>
          <a:xfrm>
            <a:off x="4617966" y="316378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18"/>
          <p:cNvSpPr/>
          <p:nvPr/>
        </p:nvSpPr>
        <p:spPr>
          <a:xfrm>
            <a:off x="5025367" y="316378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9" name="Google Shape;489;p18"/>
          <p:cNvCxnSpPr>
            <a:stCxn id="487" idx="6"/>
            <a:endCxn id="488" idx="2"/>
          </p:cNvCxnSpPr>
          <p:nvPr/>
        </p:nvCxnSpPr>
        <p:spPr>
          <a:xfrm>
            <a:off x="4700166" y="319693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0" name="Google Shape;490;p18"/>
          <p:cNvSpPr/>
          <p:nvPr/>
        </p:nvSpPr>
        <p:spPr>
          <a:xfrm>
            <a:off x="4617959" y="270927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18"/>
          <p:cNvSpPr/>
          <p:nvPr/>
        </p:nvSpPr>
        <p:spPr>
          <a:xfrm>
            <a:off x="5025361" y="270927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92" name="Google Shape;492;p18"/>
          <p:cNvCxnSpPr>
            <a:stCxn id="490" idx="6"/>
            <a:endCxn id="491" idx="2"/>
          </p:cNvCxnSpPr>
          <p:nvPr/>
        </p:nvCxnSpPr>
        <p:spPr>
          <a:xfrm>
            <a:off x="4700159" y="274242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3" name="Google Shape;493;p18"/>
          <p:cNvCxnSpPr/>
          <p:nvPr/>
        </p:nvCxnSpPr>
        <p:spPr>
          <a:xfrm>
            <a:off x="4292896" y="274248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4" name="Google Shape;494;p18"/>
          <p:cNvCxnSpPr/>
          <p:nvPr/>
        </p:nvCxnSpPr>
        <p:spPr>
          <a:xfrm>
            <a:off x="4292899" y="294874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5" name="Google Shape;495;p18"/>
          <p:cNvCxnSpPr/>
          <p:nvPr/>
        </p:nvCxnSpPr>
        <p:spPr>
          <a:xfrm>
            <a:off x="4292899" y="319699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6" name="Google Shape;496;p18"/>
          <p:cNvCxnSpPr>
            <a:endCxn id="478" idx="4"/>
          </p:cNvCxnSpPr>
          <p:nvPr/>
        </p:nvCxnSpPr>
        <p:spPr>
          <a:xfrm flipH="1">
            <a:off x="3844256" y="274529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7" name="Google Shape;497;p18"/>
          <p:cNvCxnSpPr/>
          <p:nvPr/>
        </p:nvCxnSpPr>
        <p:spPr>
          <a:xfrm flipH="1">
            <a:off x="4251214" y="2742483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8" name="Google Shape;498;p18"/>
          <p:cNvCxnSpPr/>
          <p:nvPr/>
        </p:nvCxnSpPr>
        <p:spPr>
          <a:xfrm flipH="1">
            <a:off x="4658616" y="273506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9" name="Google Shape;499;p18"/>
          <p:cNvCxnSpPr/>
          <p:nvPr/>
        </p:nvCxnSpPr>
        <p:spPr>
          <a:xfrm flipH="1">
            <a:off x="5066033" y="2745354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0" name="Google Shape;500;p18"/>
          <p:cNvSpPr/>
          <p:nvPr/>
        </p:nvSpPr>
        <p:spPr>
          <a:xfrm>
            <a:off x="5025382" y="292767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8"/>
          <p:cNvSpPr/>
          <p:nvPr/>
        </p:nvSpPr>
        <p:spPr>
          <a:xfrm>
            <a:off x="5432783" y="292767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2" name="Google Shape;502;p18"/>
          <p:cNvCxnSpPr>
            <a:stCxn id="500" idx="6"/>
            <a:endCxn id="501" idx="2"/>
          </p:cNvCxnSpPr>
          <p:nvPr/>
        </p:nvCxnSpPr>
        <p:spPr>
          <a:xfrm>
            <a:off x="5107582" y="296082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3" name="Google Shape;503;p18"/>
          <p:cNvSpPr/>
          <p:nvPr/>
        </p:nvSpPr>
        <p:spPr>
          <a:xfrm>
            <a:off x="5025382" y="317153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18"/>
          <p:cNvSpPr/>
          <p:nvPr/>
        </p:nvSpPr>
        <p:spPr>
          <a:xfrm>
            <a:off x="5432783" y="317153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5" name="Google Shape;505;p18"/>
          <p:cNvCxnSpPr>
            <a:stCxn id="503" idx="6"/>
            <a:endCxn id="504" idx="2"/>
          </p:cNvCxnSpPr>
          <p:nvPr/>
        </p:nvCxnSpPr>
        <p:spPr>
          <a:xfrm>
            <a:off x="5107582" y="320468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6" name="Google Shape;506;p18"/>
          <p:cNvSpPr/>
          <p:nvPr/>
        </p:nvSpPr>
        <p:spPr>
          <a:xfrm>
            <a:off x="5025375" y="271701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18"/>
          <p:cNvSpPr/>
          <p:nvPr/>
        </p:nvSpPr>
        <p:spPr>
          <a:xfrm>
            <a:off x="5432777" y="271701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8" name="Google Shape;508;p18"/>
          <p:cNvCxnSpPr>
            <a:stCxn id="506" idx="6"/>
            <a:endCxn id="507" idx="2"/>
          </p:cNvCxnSpPr>
          <p:nvPr/>
        </p:nvCxnSpPr>
        <p:spPr>
          <a:xfrm>
            <a:off x="5107575" y="275016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9" name="Google Shape;509;p18"/>
          <p:cNvSpPr/>
          <p:nvPr/>
        </p:nvSpPr>
        <p:spPr>
          <a:xfrm>
            <a:off x="5840191" y="292766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18"/>
          <p:cNvSpPr/>
          <p:nvPr/>
        </p:nvSpPr>
        <p:spPr>
          <a:xfrm>
            <a:off x="6247592" y="292766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1" name="Google Shape;511;p18"/>
          <p:cNvCxnSpPr>
            <a:stCxn id="509" idx="6"/>
            <a:endCxn id="510" idx="2"/>
          </p:cNvCxnSpPr>
          <p:nvPr/>
        </p:nvCxnSpPr>
        <p:spPr>
          <a:xfrm>
            <a:off x="5922391" y="296081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2" name="Google Shape;512;p18"/>
          <p:cNvSpPr/>
          <p:nvPr/>
        </p:nvSpPr>
        <p:spPr>
          <a:xfrm>
            <a:off x="5840191" y="317152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18"/>
          <p:cNvSpPr/>
          <p:nvPr/>
        </p:nvSpPr>
        <p:spPr>
          <a:xfrm>
            <a:off x="6247592" y="317152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4" name="Google Shape;514;p18"/>
          <p:cNvCxnSpPr>
            <a:stCxn id="512" idx="6"/>
            <a:endCxn id="513" idx="2"/>
          </p:cNvCxnSpPr>
          <p:nvPr/>
        </p:nvCxnSpPr>
        <p:spPr>
          <a:xfrm>
            <a:off x="5922391" y="320467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5" name="Google Shape;515;p18"/>
          <p:cNvSpPr/>
          <p:nvPr/>
        </p:nvSpPr>
        <p:spPr>
          <a:xfrm>
            <a:off x="5840184" y="271701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18"/>
          <p:cNvSpPr/>
          <p:nvPr/>
        </p:nvSpPr>
        <p:spPr>
          <a:xfrm>
            <a:off x="6247586" y="271701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7" name="Google Shape;517;p18"/>
          <p:cNvCxnSpPr>
            <a:stCxn id="515" idx="6"/>
            <a:endCxn id="516" idx="2"/>
          </p:cNvCxnSpPr>
          <p:nvPr/>
        </p:nvCxnSpPr>
        <p:spPr>
          <a:xfrm>
            <a:off x="5922384" y="275016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8" name="Google Shape;518;p18"/>
          <p:cNvCxnSpPr/>
          <p:nvPr/>
        </p:nvCxnSpPr>
        <p:spPr>
          <a:xfrm>
            <a:off x="5515122" y="275022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" name="Google Shape;519;p18"/>
          <p:cNvCxnSpPr/>
          <p:nvPr/>
        </p:nvCxnSpPr>
        <p:spPr>
          <a:xfrm>
            <a:off x="5515125" y="295648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p18"/>
          <p:cNvCxnSpPr/>
          <p:nvPr/>
        </p:nvCxnSpPr>
        <p:spPr>
          <a:xfrm>
            <a:off x="5515125" y="320473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18"/>
          <p:cNvCxnSpPr>
            <a:endCxn id="503" idx="4"/>
          </p:cNvCxnSpPr>
          <p:nvPr/>
        </p:nvCxnSpPr>
        <p:spPr>
          <a:xfrm flipH="1">
            <a:off x="5066482" y="275303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p18"/>
          <p:cNvCxnSpPr/>
          <p:nvPr/>
        </p:nvCxnSpPr>
        <p:spPr>
          <a:xfrm flipH="1">
            <a:off x="5473440" y="2750224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p18"/>
          <p:cNvCxnSpPr/>
          <p:nvPr/>
        </p:nvCxnSpPr>
        <p:spPr>
          <a:xfrm flipH="1">
            <a:off x="5880841" y="274280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18"/>
          <p:cNvCxnSpPr/>
          <p:nvPr/>
        </p:nvCxnSpPr>
        <p:spPr>
          <a:xfrm flipH="1">
            <a:off x="6288258" y="275309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5" name="Google Shape;525;p18"/>
          <p:cNvSpPr/>
          <p:nvPr/>
        </p:nvSpPr>
        <p:spPr>
          <a:xfrm>
            <a:off x="1358394" y="334897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18"/>
          <p:cNvSpPr/>
          <p:nvPr/>
        </p:nvSpPr>
        <p:spPr>
          <a:xfrm>
            <a:off x="1765796" y="334897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27" name="Google Shape;527;p18"/>
          <p:cNvCxnSpPr>
            <a:stCxn id="525" idx="6"/>
            <a:endCxn id="526" idx="2"/>
          </p:cNvCxnSpPr>
          <p:nvPr/>
        </p:nvCxnSpPr>
        <p:spPr>
          <a:xfrm>
            <a:off x="1440594" y="338212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8" name="Google Shape;528;p18"/>
          <p:cNvSpPr/>
          <p:nvPr/>
        </p:nvSpPr>
        <p:spPr>
          <a:xfrm>
            <a:off x="1358394" y="359283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18"/>
          <p:cNvSpPr/>
          <p:nvPr/>
        </p:nvSpPr>
        <p:spPr>
          <a:xfrm>
            <a:off x="1765796" y="359283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0" name="Google Shape;530;p18"/>
          <p:cNvCxnSpPr>
            <a:stCxn id="528" idx="6"/>
            <a:endCxn id="529" idx="2"/>
          </p:cNvCxnSpPr>
          <p:nvPr/>
        </p:nvCxnSpPr>
        <p:spPr>
          <a:xfrm>
            <a:off x="1440594" y="362598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1" name="Google Shape;531;p18"/>
          <p:cNvSpPr/>
          <p:nvPr/>
        </p:nvSpPr>
        <p:spPr>
          <a:xfrm>
            <a:off x="1358388" y="313832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18"/>
          <p:cNvSpPr/>
          <p:nvPr/>
        </p:nvSpPr>
        <p:spPr>
          <a:xfrm>
            <a:off x="1765790" y="313832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3" name="Google Shape;533;p18"/>
          <p:cNvCxnSpPr>
            <a:stCxn id="531" idx="6"/>
            <a:endCxn id="532" idx="2"/>
          </p:cNvCxnSpPr>
          <p:nvPr/>
        </p:nvCxnSpPr>
        <p:spPr>
          <a:xfrm>
            <a:off x="1440588" y="317147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4" name="Google Shape;534;p18"/>
          <p:cNvSpPr/>
          <p:nvPr/>
        </p:nvSpPr>
        <p:spPr>
          <a:xfrm>
            <a:off x="2173204" y="334897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18"/>
          <p:cNvSpPr/>
          <p:nvPr/>
        </p:nvSpPr>
        <p:spPr>
          <a:xfrm>
            <a:off x="2580605" y="334897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6" name="Google Shape;536;p18"/>
          <p:cNvCxnSpPr>
            <a:stCxn id="534" idx="6"/>
            <a:endCxn id="535" idx="2"/>
          </p:cNvCxnSpPr>
          <p:nvPr/>
        </p:nvCxnSpPr>
        <p:spPr>
          <a:xfrm>
            <a:off x="2255404" y="338212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7" name="Google Shape;537;p18"/>
          <p:cNvSpPr/>
          <p:nvPr/>
        </p:nvSpPr>
        <p:spPr>
          <a:xfrm>
            <a:off x="2173204" y="359283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18"/>
          <p:cNvSpPr/>
          <p:nvPr/>
        </p:nvSpPr>
        <p:spPr>
          <a:xfrm>
            <a:off x="2580605" y="359283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9" name="Google Shape;539;p18"/>
          <p:cNvCxnSpPr>
            <a:stCxn id="537" idx="6"/>
            <a:endCxn id="538" idx="2"/>
          </p:cNvCxnSpPr>
          <p:nvPr/>
        </p:nvCxnSpPr>
        <p:spPr>
          <a:xfrm>
            <a:off x="2255404" y="362598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0" name="Google Shape;540;p18"/>
          <p:cNvSpPr/>
          <p:nvPr/>
        </p:nvSpPr>
        <p:spPr>
          <a:xfrm>
            <a:off x="2173197" y="313832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18"/>
          <p:cNvSpPr/>
          <p:nvPr/>
        </p:nvSpPr>
        <p:spPr>
          <a:xfrm>
            <a:off x="2580599" y="313832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42" name="Google Shape;542;p18"/>
          <p:cNvCxnSpPr>
            <a:stCxn id="540" idx="6"/>
            <a:endCxn id="541" idx="2"/>
          </p:cNvCxnSpPr>
          <p:nvPr/>
        </p:nvCxnSpPr>
        <p:spPr>
          <a:xfrm>
            <a:off x="2255397" y="317147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3" name="Google Shape;543;p18"/>
          <p:cNvCxnSpPr/>
          <p:nvPr/>
        </p:nvCxnSpPr>
        <p:spPr>
          <a:xfrm>
            <a:off x="1848134" y="317153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18"/>
          <p:cNvCxnSpPr/>
          <p:nvPr/>
        </p:nvCxnSpPr>
        <p:spPr>
          <a:xfrm>
            <a:off x="1848138" y="337779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18"/>
          <p:cNvCxnSpPr/>
          <p:nvPr/>
        </p:nvCxnSpPr>
        <p:spPr>
          <a:xfrm>
            <a:off x="1848138" y="362604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6" name="Google Shape;546;p18"/>
          <p:cNvCxnSpPr>
            <a:endCxn id="528" idx="4"/>
          </p:cNvCxnSpPr>
          <p:nvPr/>
        </p:nvCxnSpPr>
        <p:spPr>
          <a:xfrm flipH="1">
            <a:off x="1399494" y="3174338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7" name="Google Shape;547;p18"/>
          <p:cNvCxnSpPr/>
          <p:nvPr/>
        </p:nvCxnSpPr>
        <p:spPr>
          <a:xfrm flipH="1">
            <a:off x="1806453" y="317153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" name="Google Shape;548;p18"/>
          <p:cNvCxnSpPr/>
          <p:nvPr/>
        </p:nvCxnSpPr>
        <p:spPr>
          <a:xfrm flipH="1">
            <a:off x="2213854" y="316410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18"/>
          <p:cNvCxnSpPr/>
          <p:nvPr/>
        </p:nvCxnSpPr>
        <p:spPr>
          <a:xfrm flipH="1">
            <a:off x="2621271" y="317440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0" name="Google Shape;550;p18"/>
          <p:cNvSpPr/>
          <p:nvPr/>
        </p:nvSpPr>
        <p:spPr>
          <a:xfrm>
            <a:off x="2580620" y="335671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18"/>
          <p:cNvSpPr/>
          <p:nvPr/>
        </p:nvSpPr>
        <p:spPr>
          <a:xfrm>
            <a:off x="2988021" y="335671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2" name="Google Shape;552;p18"/>
          <p:cNvCxnSpPr>
            <a:stCxn id="550" idx="6"/>
            <a:endCxn id="551" idx="2"/>
          </p:cNvCxnSpPr>
          <p:nvPr/>
        </p:nvCxnSpPr>
        <p:spPr>
          <a:xfrm>
            <a:off x="2662820" y="338986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3" name="Google Shape;553;p18"/>
          <p:cNvSpPr/>
          <p:nvPr/>
        </p:nvSpPr>
        <p:spPr>
          <a:xfrm>
            <a:off x="2580620" y="360058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18"/>
          <p:cNvSpPr/>
          <p:nvPr/>
        </p:nvSpPr>
        <p:spPr>
          <a:xfrm>
            <a:off x="2988021" y="360058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5" name="Google Shape;555;p18"/>
          <p:cNvCxnSpPr>
            <a:stCxn id="553" idx="6"/>
            <a:endCxn id="554" idx="2"/>
          </p:cNvCxnSpPr>
          <p:nvPr/>
        </p:nvCxnSpPr>
        <p:spPr>
          <a:xfrm>
            <a:off x="2662820" y="363373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6" name="Google Shape;556;p18"/>
          <p:cNvSpPr/>
          <p:nvPr/>
        </p:nvSpPr>
        <p:spPr>
          <a:xfrm>
            <a:off x="2580613" y="314606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18"/>
          <p:cNvSpPr/>
          <p:nvPr/>
        </p:nvSpPr>
        <p:spPr>
          <a:xfrm>
            <a:off x="2988015" y="314606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8" name="Google Shape;558;p18"/>
          <p:cNvCxnSpPr>
            <a:stCxn id="556" idx="6"/>
            <a:endCxn id="557" idx="2"/>
          </p:cNvCxnSpPr>
          <p:nvPr/>
        </p:nvCxnSpPr>
        <p:spPr>
          <a:xfrm>
            <a:off x="2662813" y="317921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9" name="Google Shape;559;p18"/>
          <p:cNvSpPr/>
          <p:nvPr/>
        </p:nvSpPr>
        <p:spPr>
          <a:xfrm>
            <a:off x="3395429" y="335671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18"/>
          <p:cNvSpPr/>
          <p:nvPr/>
        </p:nvSpPr>
        <p:spPr>
          <a:xfrm>
            <a:off x="3802830" y="335671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1" name="Google Shape;561;p18"/>
          <p:cNvCxnSpPr>
            <a:stCxn id="559" idx="6"/>
            <a:endCxn id="560" idx="2"/>
          </p:cNvCxnSpPr>
          <p:nvPr/>
        </p:nvCxnSpPr>
        <p:spPr>
          <a:xfrm>
            <a:off x="3477629" y="338986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2" name="Google Shape;562;p18"/>
          <p:cNvSpPr/>
          <p:nvPr/>
        </p:nvSpPr>
        <p:spPr>
          <a:xfrm>
            <a:off x="3395429" y="360057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18"/>
          <p:cNvSpPr/>
          <p:nvPr/>
        </p:nvSpPr>
        <p:spPr>
          <a:xfrm>
            <a:off x="3802830" y="360057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4" name="Google Shape;564;p18"/>
          <p:cNvCxnSpPr>
            <a:stCxn id="562" idx="6"/>
            <a:endCxn id="563" idx="2"/>
          </p:cNvCxnSpPr>
          <p:nvPr/>
        </p:nvCxnSpPr>
        <p:spPr>
          <a:xfrm>
            <a:off x="3477629" y="363372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5" name="Google Shape;565;p18"/>
          <p:cNvSpPr/>
          <p:nvPr/>
        </p:nvSpPr>
        <p:spPr>
          <a:xfrm>
            <a:off x="3395423" y="314606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18"/>
          <p:cNvSpPr/>
          <p:nvPr/>
        </p:nvSpPr>
        <p:spPr>
          <a:xfrm>
            <a:off x="3802824" y="314606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7" name="Google Shape;567;p18"/>
          <p:cNvCxnSpPr>
            <a:stCxn id="565" idx="6"/>
            <a:endCxn id="566" idx="2"/>
          </p:cNvCxnSpPr>
          <p:nvPr/>
        </p:nvCxnSpPr>
        <p:spPr>
          <a:xfrm>
            <a:off x="3477623" y="317921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8" name="Google Shape;568;p18"/>
          <p:cNvCxnSpPr/>
          <p:nvPr/>
        </p:nvCxnSpPr>
        <p:spPr>
          <a:xfrm>
            <a:off x="3070360" y="317927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9" name="Google Shape;569;p18"/>
          <p:cNvCxnSpPr/>
          <p:nvPr/>
        </p:nvCxnSpPr>
        <p:spPr>
          <a:xfrm>
            <a:off x="3070363" y="338553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0" name="Google Shape;570;p18"/>
          <p:cNvCxnSpPr/>
          <p:nvPr/>
        </p:nvCxnSpPr>
        <p:spPr>
          <a:xfrm>
            <a:off x="3070363" y="363378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1" name="Google Shape;571;p18"/>
          <p:cNvCxnSpPr>
            <a:endCxn id="553" idx="4"/>
          </p:cNvCxnSpPr>
          <p:nvPr/>
        </p:nvCxnSpPr>
        <p:spPr>
          <a:xfrm flipH="1">
            <a:off x="2621720" y="3182080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18"/>
          <p:cNvCxnSpPr/>
          <p:nvPr/>
        </p:nvCxnSpPr>
        <p:spPr>
          <a:xfrm flipH="1">
            <a:off x="3028678" y="317927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3" name="Google Shape;573;p18"/>
          <p:cNvCxnSpPr/>
          <p:nvPr/>
        </p:nvCxnSpPr>
        <p:spPr>
          <a:xfrm flipH="1">
            <a:off x="3436079" y="3171850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18"/>
          <p:cNvCxnSpPr/>
          <p:nvPr/>
        </p:nvCxnSpPr>
        <p:spPr>
          <a:xfrm flipH="1">
            <a:off x="3843496" y="3182143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5" name="Google Shape;575;p18"/>
          <p:cNvSpPr/>
          <p:nvPr/>
        </p:nvSpPr>
        <p:spPr>
          <a:xfrm>
            <a:off x="1358381" y="381120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18"/>
          <p:cNvSpPr/>
          <p:nvPr/>
        </p:nvSpPr>
        <p:spPr>
          <a:xfrm>
            <a:off x="1765783" y="381120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7" name="Google Shape;577;p18"/>
          <p:cNvCxnSpPr>
            <a:stCxn id="575" idx="6"/>
            <a:endCxn id="576" idx="2"/>
          </p:cNvCxnSpPr>
          <p:nvPr/>
        </p:nvCxnSpPr>
        <p:spPr>
          <a:xfrm>
            <a:off x="1440581" y="384435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8" name="Google Shape;578;p18"/>
          <p:cNvSpPr/>
          <p:nvPr/>
        </p:nvSpPr>
        <p:spPr>
          <a:xfrm>
            <a:off x="1358381" y="405506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18"/>
          <p:cNvSpPr/>
          <p:nvPr/>
        </p:nvSpPr>
        <p:spPr>
          <a:xfrm>
            <a:off x="1765783" y="405506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0" name="Google Shape;580;p18"/>
          <p:cNvCxnSpPr>
            <a:stCxn id="578" idx="6"/>
            <a:endCxn id="579" idx="2"/>
          </p:cNvCxnSpPr>
          <p:nvPr/>
        </p:nvCxnSpPr>
        <p:spPr>
          <a:xfrm>
            <a:off x="1440581" y="408821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1" name="Google Shape;581;p18"/>
          <p:cNvSpPr/>
          <p:nvPr/>
        </p:nvSpPr>
        <p:spPr>
          <a:xfrm>
            <a:off x="1358375" y="360055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18"/>
          <p:cNvSpPr/>
          <p:nvPr/>
        </p:nvSpPr>
        <p:spPr>
          <a:xfrm>
            <a:off x="1765776" y="360055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3" name="Google Shape;583;p18"/>
          <p:cNvCxnSpPr>
            <a:stCxn id="581" idx="6"/>
            <a:endCxn id="582" idx="2"/>
          </p:cNvCxnSpPr>
          <p:nvPr/>
        </p:nvCxnSpPr>
        <p:spPr>
          <a:xfrm>
            <a:off x="1440575" y="363370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4" name="Google Shape;584;p18"/>
          <p:cNvSpPr/>
          <p:nvPr/>
        </p:nvSpPr>
        <p:spPr>
          <a:xfrm>
            <a:off x="2173191" y="381120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18"/>
          <p:cNvSpPr/>
          <p:nvPr/>
        </p:nvSpPr>
        <p:spPr>
          <a:xfrm>
            <a:off x="2580592" y="381120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6" name="Google Shape;586;p18"/>
          <p:cNvCxnSpPr>
            <a:stCxn id="584" idx="6"/>
            <a:endCxn id="585" idx="2"/>
          </p:cNvCxnSpPr>
          <p:nvPr/>
        </p:nvCxnSpPr>
        <p:spPr>
          <a:xfrm>
            <a:off x="2255391" y="384435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7" name="Google Shape;587;p18"/>
          <p:cNvSpPr/>
          <p:nvPr/>
        </p:nvSpPr>
        <p:spPr>
          <a:xfrm>
            <a:off x="2173191" y="405506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18"/>
          <p:cNvSpPr/>
          <p:nvPr/>
        </p:nvSpPr>
        <p:spPr>
          <a:xfrm>
            <a:off x="2580592" y="405506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9" name="Google Shape;589;p18"/>
          <p:cNvCxnSpPr>
            <a:stCxn id="587" idx="6"/>
            <a:endCxn id="588" idx="2"/>
          </p:cNvCxnSpPr>
          <p:nvPr/>
        </p:nvCxnSpPr>
        <p:spPr>
          <a:xfrm>
            <a:off x="2255391" y="408821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0" name="Google Shape;590;p18"/>
          <p:cNvSpPr/>
          <p:nvPr/>
        </p:nvSpPr>
        <p:spPr>
          <a:xfrm>
            <a:off x="2173184" y="360054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18"/>
          <p:cNvSpPr/>
          <p:nvPr/>
        </p:nvSpPr>
        <p:spPr>
          <a:xfrm>
            <a:off x="2580586" y="360054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2" name="Google Shape;592;p18"/>
          <p:cNvCxnSpPr>
            <a:stCxn id="590" idx="6"/>
            <a:endCxn id="591" idx="2"/>
          </p:cNvCxnSpPr>
          <p:nvPr/>
        </p:nvCxnSpPr>
        <p:spPr>
          <a:xfrm>
            <a:off x="2255384" y="363369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18"/>
          <p:cNvCxnSpPr/>
          <p:nvPr/>
        </p:nvCxnSpPr>
        <p:spPr>
          <a:xfrm>
            <a:off x="1848121" y="363376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4" name="Google Shape;594;p18"/>
          <p:cNvCxnSpPr/>
          <p:nvPr/>
        </p:nvCxnSpPr>
        <p:spPr>
          <a:xfrm>
            <a:off x="1848124" y="384002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5" name="Google Shape;595;p18"/>
          <p:cNvCxnSpPr/>
          <p:nvPr/>
        </p:nvCxnSpPr>
        <p:spPr>
          <a:xfrm>
            <a:off x="1848124" y="408827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18"/>
          <p:cNvCxnSpPr>
            <a:endCxn id="578" idx="4"/>
          </p:cNvCxnSpPr>
          <p:nvPr/>
        </p:nvCxnSpPr>
        <p:spPr>
          <a:xfrm flipH="1">
            <a:off x="1399481" y="363656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7" name="Google Shape;597;p18"/>
          <p:cNvCxnSpPr/>
          <p:nvPr/>
        </p:nvCxnSpPr>
        <p:spPr>
          <a:xfrm flipH="1">
            <a:off x="1806439" y="3633758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8" name="Google Shape;598;p18"/>
          <p:cNvCxnSpPr/>
          <p:nvPr/>
        </p:nvCxnSpPr>
        <p:spPr>
          <a:xfrm flipH="1">
            <a:off x="2213841" y="362633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9" name="Google Shape;599;p18"/>
          <p:cNvCxnSpPr/>
          <p:nvPr/>
        </p:nvCxnSpPr>
        <p:spPr>
          <a:xfrm flipH="1">
            <a:off x="2621258" y="363662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0" name="Google Shape;600;p18"/>
          <p:cNvSpPr/>
          <p:nvPr/>
        </p:nvSpPr>
        <p:spPr>
          <a:xfrm>
            <a:off x="2580607" y="381894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18"/>
          <p:cNvSpPr/>
          <p:nvPr/>
        </p:nvSpPr>
        <p:spPr>
          <a:xfrm>
            <a:off x="2988008" y="381894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2" name="Google Shape;602;p18"/>
          <p:cNvCxnSpPr>
            <a:stCxn id="600" idx="6"/>
            <a:endCxn id="601" idx="2"/>
          </p:cNvCxnSpPr>
          <p:nvPr/>
        </p:nvCxnSpPr>
        <p:spPr>
          <a:xfrm>
            <a:off x="2662807" y="385209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3" name="Google Shape;603;p18"/>
          <p:cNvSpPr/>
          <p:nvPr/>
        </p:nvSpPr>
        <p:spPr>
          <a:xfrm>
            <a:off x="2580607" y="406280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18"/>
          <p:cNvSpPr/>
          <p:nvPr/>
        </p:nvSpPr>
        <p:spPr>
          <a:xfrm>
            <a:off x="2988008" y="406280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5" name="Google Shape;605;p18"/>
          <p:cNvCxnSpPr>
            <a:stCxn id="603" idx="6"/>
            <a:endCxn id="604" idx="2"/>
          </p:cNvCxnSpPr>
          <p:nvPr/>
        </p:nvCxnSpPr>
        <p:spPr>
          <a:xfrm>
            <a:off x="2662807" y="409595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6" name="Google Shape;606;p18"/>
          <p:cNvSpPr/>
          <p:nvPr/>
        </p:nvSpPr>
        <p:spPr>
          <a:xfrm>
            <a:off x="2580600" y="360829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18"/>
          <p:cNvSpPr/>
          <p:nvPr/>
        </p:nvSpPr>
        <p:spPr>
          <a:xfrm>
            <a:off x="2988002" y="360829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8" name="Google Shape;608;p18"/>
          <p:cNvCxnSpPr>
            <a:stCxn id="606" idx="6"/>
            <a:endCxn id="607" idx="2"/>
          </p:cNvCxnSpPr>
          <p:nvPr/>
        </p:nvCxnSpPr>
        <p:spPr>
          <a:xfrm>
            <a:off x="2662800" y="364144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9" name="Google Shape;609;p18"/>
          <p:cNvSpPr/>
          <p:nvPr/>
        </p:nvSpPr>
        <p:spPr>
          <a:xfrm>
            <a:off x="3395416" y="381894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18"/>
          <p:cNvSpPr/>
          <p:nvPr/>
        </p:nvSpPr>
        <p:spPr>
          <a:xfrm>
            <a:off x="3802817" y="381894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1" name="Google Shape;611;p18"/>
          <p:cNvCxnSpPr>
            <a:stCxn id="609" idx="6"/>
            <a:endCxn id="610" idx="2"/>
          </p:cNvCxnSpPr>
          <p:nvPr/>
        </p:nvCxnSpPr>
        <p:spPr>
          <a:xfrm>
            <a:off x="3477616" y="385209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2" name="Google Shape;612;p18"/>
          <p:cNvSpPr/>
          <p:nvPr/>
        </p:nvSpPr>
        <p:spPr>
          <a:xfrm>
            <a:off x="3395416" y="406280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18"/>
          <p:cNvSpPr/>
          <p:nvPr/>
        </p:nvSpPr>
        <p:spPr>
          <a:xfrm>
            <a:off x="3802817" y="406280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4" name="Google Shape;614;p18"/>
          <p:cNvCxnSpPr>
            <a:stCxn id="612" idx="6"/>
            <a:endCxn id="613" idx="2"/>
          </p:cNvCxnSpPr>
          <p:nvPr/>
        </p:nvCxnSpPr>
        <p:spPr>
          <a:xfrm>
            <a:off x="3477616" y="409595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5" name="Google Shape;615;p18"/>
          <p:cNvSpPr/>
          <p:nvPr/>
        </p:nvSpPr>
        <p:spPr>
          <a:xfrm>
            <a:off x="3395409" y="360828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8"/>
          <p:cNvSpPr/>
          <p:nvPr/>
        </p:nvSpPr>
        <p:spPr>
          <a:xfrm>
            <a:off x="3802811" y="360828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7" name="Google Shape;617;p18"/>
          <p:cNvCxnSpPr>
            <a:stCxn id="615" idx="6"/>
            <a:endCxn id="616" idx="2"/>
          </p:cNvCxnSpPr>
          <p:nvPr/>
        </p:nvCxnSpPr>
        <p:spPr>
          <a:xfrm>
            <a:off x="3477609" y="364143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18"/>
          <p:cNvCxnSpPr/>
          <p:nvPr/>
        </p:nvCxnSpPr>
        <p:spPr>
          <a:xfrm>
            <a:off x="3070347" y="364150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18"/>
          <p:cNvCxnSpPr/>
          <p:nvPr/>
        </p:nvCxnSpPr>
        <p:spPr>
          <a:xfrm>
            <a:off x="3070350" y="384776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18"/>
          <p:cNvCxnSpPr/>
          <p:nvPr/>
        </p:nvCxnSpPr>
        <p:spPr>
          <a:xfrm>
            <a:off x="3070350" y="409601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1" name="Google Shape;621;p18"/>
          <p:cNvCxnSpPr>
            <a:endCxn id="603" idx="4"/>
          </p:cNvCxnSpPr>
          <p:nvPr/>
        </p:nvCxnSpPr>
        <p:spPr>
          <a:xfrm flipH="1">
            <a:off x="2621707" y="364430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2" name="Google Shape;622;p18"/>
          <p:cNvCxnSpPr/>
          <p:nvPr/>
        </p:nvCxnSpPr>
        <p:spPr>
          <a:xfrm flipH="1">
            <a:off x="3028665" y="364149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3" name="Google Shape;623;p18"/>
          <p:cNvCxnSpPr/>
          <p:nvPr/>
        </p:nvCxnSpPr>
        <p:spPr>
          <a:xfrm flipH="1">
            <a:off x="3436066" y="363407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4" name="Google Shape;624;p18"/>
          <p:cNvCxnSpPr/>
          <p:nvPr/>
        </p:nvCxnSpPr>
        <p:spPr>
          <a:xfrm flipH="1">
            <a:off x="3843483" y="364437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5" name="Google Shape;625;p18"/>
          <p:cNvSpPr/>
          <p:nvPr/>
        </p:nvSpPr>
        <p:spPr>
          <a:xfrm>
            <a:off x="3803044" y="335672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18"/>
          <p:cNvSpPr/>
          <p:nvPr/>
        </p:nvSpPr>
        <p:spPr>
          <a:xfrm>
            <a:off x="4210446" y="335672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27" name="Google Shape;627;p18"/>
          <p:cNvCxnSpPr>
            <a:stCxn id="625" idx="6"/>
            <a:endCxn id="626" idx="2"/>
          </p:cNvCxnSpPr>
          <p:nvPr/>
        </p:nvCxnSpPr>
        <p:spPr>
          <a:xfrm>
            <a:off x="3885244" y="338987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8" name="Google Shape;628;p18"/>
          <p:cNvSpPr/>
          <p:nvPr/>
        </p:nvSpPr>
        <p:spPr>
          <a:xfrm>
            <a:off x="3803044" y="360058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18"/>
          <p:cNvSpPr/>
          <p:nvPr/>
        </p:nvSpPr>
        <p:spPr>
          <a:xfrm>
            <a:off x="4210446" y="360058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0" name="Google Shape;630;p18"/>
          <p:cNvCxnSpPr>
            <a:stCxn id="628" idx="6"/>
            <a:endCxn id="629" idx="2"/>
          </p:cNvCxnSpPr>
          <p:nvPr/>
        </p:nvCxnSpPr>
        <p:spPr>
          <a:xfrm>
            <a:off x="3885244" y="363373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1" name="Google Shape;631;p18"/>
          <p:cNvSpPr/>
          <p:nvPr/>
        </p:nvSpPr>
        <p:spPr>
          <a:xfrm>
            <a:off x="3803038" y="314607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18"/>
          <p:cNvSpPr/>
          <p:nvPr/>
        </p:nvSpPr>
        <p:spPr>
          <a:xfrm>
            <a:off x="4210440" y="314607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3" name="Google Shape;633;p18"/>
          <p:cNvCxnSpPr>
            <a:stCxn id="631" idx="6"/>
            <a:endCxn id="632" idx="2"/>
          </p:cNvCxnSpPr>
          <p:nvPr/>
        </p:nvCxnSpPr>
        <p:spPr>
          <a:xfrm>
            <a:off x="3885238" y="317922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4" name="Google Shape;634;p18"/>
          <p:cNvSpPr/>
          <p:nvPr/>
        </p:nvSpPr>
        <p:spPr>
          <a:xfrm>
            <a:off x="4617854" y="335672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18"/>
          <p:cNvSpPr/>
          <p:nvPr/>
        </p:nvSpPr>
        <p:spPr>
          <a:xfrm>
            <a:off x="5025255" y="335672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6" name="Google Shape;636;p18"/>
          <p:cNvCxnSpPr>
            <a:stCxn id="634" idx="6"/>
            <a:endCxn id="635" idx="2"/>
          </p:cNvCxnSpPr>
          <p:nvPr/>
        </p:nvCxnSpPr>
        <p:spPr>
          <a:xfrm>
            <a:off x="4700054" y="338987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7" name="Google Shape;637;p18"/>
          <p:cNvSpPr/>
          <p:nvPr/>
        </p:nvSpPr>
        <p:spPr>
          <a:xfrm>
            <a:off x="4617854" y="360058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18"/>
          <p:cNvSpPr/>
          <p:nvPr/>
        </p:nvSpPr>
        <p:spPr>
          <a:xfrm>
            <a:off x="5025255" y="360058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9" name="Google Shape;639;p18"/>
          <p:cNvCxnSpPr>
            <a:stCxn id="637" idx="6"/>
            <a:endCxn id="638" idx="2"/>
          </p:cNvCxnSpPr>
          <p:nvPr/>
        </p:nvCxnSpPr>
        <p:spPr>
          <a:xfrm>
            <a:off x="4700054" y="363373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0" name="Google Shape;640;p18"/>
          <p:cNvSpPr/>
          <p:nvPr/>
        </p:nvSpPr>
        <p:spPr>
          <a:xfrm>
            <a:off x="4617847" y="314607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18"/>
          <p:cNvSpPr/>
          <p:nvPr/>
        </p:nvSpPr>
        <p:spPr>
          <a:xfrm>
            <a:off x="5025249" y="314607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2" name="Google Shape;642;p18"/>
          <p:cNvCxnSpPr>
            <a:stCxn id="640" idx="6"/>
            <a:endCxn id="641" idx="2"/>
          </p:cNvCxnSpPr>
          <p:nvPr/>
        </p:nvCxnSpPr>
        <p:spPr>
          <a:xfrm>
            <a:off x="4700047" y="317922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3" name="Google Shape;643;p18"/>
          <p:cNvCxnSpPr/>
          <p:nvPr/>
        </p:nvCxnSpPr>
        <p:spPr>
          <a:xfrm>
            <a:off x="4292784" y="317928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18"/>
          <p:cNvCxnSpPr/>
          <p:nvPr/>
        </p:nvCxnSpPr>
        <p:spPr>
          <a:xfrm>
            <a:off x="4292788" y="338554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5" name="Google Shape;645;p18"/>
          <p:cNvCxnSpPr/>
          <p:nvPr/>
        </p:nvCxnSpPr>
        <p:spPr>
          <a:xfrm>
            <a:off x="4292788" y="363379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6" name="Google Shape;646;p18"/>
          <p:cNvCxnSpPr>
            <a:endCxn id="628" idx="4"/>
          </p:cNvCxnSpPr>
          <p:nvPr/>
        </p:nvCxnSpPr>
        <p:spPr>
          <a:xfrm flipH="1">
            <a:off x="3844144" y="3182088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7" name="Google Shape;647;p18"/>
          <p:cNvCxnSpPr/>
          <p:nvPr/>
        </p:nvCxnSpPr>
        <p:spPr>
          <a:xfrm flipH="1">
            <a:off x="4251103" y="317928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8" name="Google Shape;648;p18"/>
          <p:cNvCxnSpPr/>
          <p:nvPr/>
        </p:nvCxnSpPr>
        <p:spPr>
          <a:xfrm flipH="1">
            <a:off x="4658504" y="317185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9" name="Google Shape;649;p18"/>
          <p:cNvCxnSpPr/>
          <p:nvPr/>
        </p:nvCxnSpPr>
        <p:spPr>
          <a:xfrm flipH="1">
            <a:off x="5065921" y="318215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0" name="Google Shape;650;p18"/>
          <p:cNvSpPr/>
          <p:nvPr/>
        </p:nvSpPr>
        <p:spPr>
          <a:xfrm>
            <a:off x="5025270" y="336446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18"/>
          <p:cNvSpPr/>
          <p:nvPr/>
        </p:nvSpPr>
        <p:spPr>
          <a:xfrm>
            <a:off x="5432671" y="336446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2" name="Google Shape;652;p18"/>
          <p:cNvCxnSpPr>
            <a:stCxn id="650" idx="6"/>
            <a:endCxn id="651" idx="2"/>
          </p:cNvCxnSpPr>
          <p:nvPr/>
        </p:nvCxnSpPr>
        <p:spPr>
          <a:xfrm>
            <a:off x="5107470" y="339761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3" name="Google Shape;653;p18"/>
          <p:cNvSpPr/>
          <p:nvPr/>
        </p:nvSpPr>
        <p:spPr>
          <a:xfrm>
            <a:off x="5025270" y="360833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18"/>
          <p:cNvSpPr/>
          <p:nvPr/>
        </p:nvSpPr>
        <p:spPr>
          <a:xfrm>
            <a:off x="5432671" y="3608330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5" name="Google Shape;655;p18"/>
          <p:cNvCxnSpPr>
            <a:stCxn id="653" idx="6"/>
            <a:endCxn id="654" idx="2"/>
          </p:cNvCxnSpPr>
          <p:nvPr/>
        </p:nvCxnSpPr>
        <p:spPr>
          <a:xfrm>
            <a:off x="5107470" y="3641480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6" name="Google Shape;656;p18"/>
          <p:cNvSpPr/>
          <p:nvPr/>
        </p:nvSpPr>
        <p:spPr>
          <a:xfrm>
            <a:off x="5025263" y="315381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18"/>
          <p:cNvSpPr/>
          <p:nvPr/>
        </p:nvSpPr>
        <p:spPr>
          <a:xfrm>
            <a:off x="5432665" y="315381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8" name="Google Shape;658;p18"/>
          <p:cNvCxnSpPr>
            <a:stCxn id="656" idx="6"/>
            <a:endCxn id="657" idx="2"/>
          </p:cNvCxnSpPr>
          <p:nvPr/>
        </p:nvCxnSpPr>
        <p:spPr>
          <a:xfrm>
            <a:off x="5107463" y="318696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9" name="Google Shape;659;p18"/>
          <p:cNvSpPr/>
          <p:nvPr/>
        </p:nvSpPr>
        <p:spPr>
          <a:xfrm>
            <a:off x="5840079" y="336446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18"/>
          <p:cNvSpPr/>
          <p:nvPr/>
        </p:nvSpPr>
        <p:spPr>
          <a:xfrm>
            <a:off x="6247480" y="336446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1" name="Google Shape;661;p18"/>
          <p:cNvCxnSpPr>
            <a:stCxn id="659" idx="6"/>
            <a:endCxn id="660" idx="2"/>
          </p:cNvCxnSpPr>
          <p:nvPr/>
        </p:nvCxnSpPr>
        <p:spPr>
          <a:xfrm>
            <a:off x="5922279" y="339761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2" name="Google Shape;662;p18"/>
          <p:cNvSpPr/>
          <p:nvPr/>
        </p:nvSpPr>
        <p:spPr>
          <a:xfrm>
            <a:off x="5840079" y="360832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18"/>
          <p:cNvSpPr/>
          <p:nvPr/>
        </p:nvSpPr>
        <p:spPr>
          <a:xfrm>
            <a:off x="6247480" y="360832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4" name="Google Shape;664;p18"/>
          <p:cNvCxnSpPr>
            <a:stCxn id="662" idx="6"/>
            <a:endCxn id="663" idx="2"/>
          </p:cNvCxnSpPr>
          <p:nvPr/>
        </p:nvCxnSpPr>
        <p:spPr>
          <a:xfrm>
            <a:off x="5922279" y="364147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5" name="Google Shape;665;p18"/>
          <p:cNvSpPr/>
          <p:nvPr/>
        </p:nvSpPr>
        <p:spPr>
          <a:xfrm>
            <a:off x="5840073" y="315381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18"/>
          <p:cNvSpPr/>
          <p:nvPr/>
        </p:nvSpPr>
        <p:spPr>
          <a:xfrm>
            <a:off x="6247474" y="315381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67" name="Google Shape;667;p18"/>
          <p:cNvCxnSpPr>
            <a:stCxn id="665" idx="6"/>
            <a:endCxn id="666" idx="2"/>
          </p:cNvCxnSpPr>
          <p:nvPr/>
        </p:nvCxnSpPr>
        <p:spPr>
          <a:xfrm>
            <a:off x="5922273" y="318696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8" name="Google Shape;668;p18"/>
          <p:cNvCxnSpPr/>
          <p:nvPr/>
        </p:nvCxnSpPr>
        <p:spPr>
          <a:xfrm>
            <a:off x="5515010" y="318702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9" name="Google Shape;669;p18"/>
          <p:cNvCxnSpPr/>
          <p:nvPr/>
        </p:nvCxnSpPr>
        <p:spPr>
          <a:xfrm>
            <a:off x="5515013" y="339328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18"/>
          <p:cNvCxnSpPr/>
          <p:nvPr/>
        </p:nvCxnSpPr>
        <p:spPr>
          <a:xfrm>
            <a:off x="5515013" y="364153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18"/>
          <p:cNvCxnSpPr>
            <a:endCxn id="653" idx="4"/>
          </p:cNvCxnSpPr>
          <p:nvPr/>
        </p:nvCxnSpPr>
        <p:spPr>
          <a:xfrm flipH="1">
            <a:off x="5066370" y="3189830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2" name="Google Shape;672;p18"/>
          <p:cNvCxnSpPr/>
          <p:nvPr/>
        </p:nvCxnSpPr>
        <p:spPr>
          <a:xfrm flipH="1">
            <a:off x="5473328" y="3187022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3" name="Google Shape;673;p18"/>
          <p:cNvCxnSpPr/>
          <p:nvPr/>
        </p:nvCxnSpPr>
        <p:spPr>
          <a:xfrm flipH="1">
            <a:off x="5880729" y="3179600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4" name="Google Shape;674;p18"/>
          <p:cNvCxnSpPr/>
          <p:nvPr/>
        </p:nvCxnSpPr>
        <p:spPr>
          <a:xfrm flipH="1">
            <a:off x="6288146" y="3189893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5" name="Google Shape;675;p18"/>
          <p:cNvSpPr/>
          <p:nvPr/>
        </p:nvSpPr>
        <p:spPr>
          <a:xfrm>
            <a:off x="3803031" y="381895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18"/>
          <p:cNvSpPr/>
          <p:nvPr/>
        </p:nvSpPr>
        <p:spPr>
          <a:xfrm>
            <a:off x="4210433" y="3818955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7" name="Google Shape;677;p18"/>
          <p:cNvCxnSpPr>
            <a:stCxn id="675" idx="6"/>
            <a:endCxn id="676" idx="2"/>
          </p:cNvCxnSpPr>
          <p:nvPr/>
        </p:nvCxnSpPr>
        <p:spPr>
          <a:xfrm>
            <a:off x="3885231" y="3852105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8" name="Google Shape;678;p18"/>
          <p:cNvSpPr/>
          <p:nvPr/>
        </p:nvSpPr>
        <p:spPr>
          <a:xfrm>
            <a:off x="3803031" y="406281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18"/>
          <p:cNvSpPr/>
          <p:nvPr/>
        </p:nvSpPr>
        <p:spPr>
          <a:xfrm>
            <a:off x="4210433" y="406281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0" name="Google Shape;680;p18"/>
          <p:cNvCxnSpPr>
            <a:stCxn id="678" idx="6"/>
            <a:endCxn id="679" idx="2"/>
          </p:cNvCxnSpPr>
          <p:nvPr/>
        </p:nvCxnSpPr>
        <p:spPr>
          <a:xfrm>
            <a:off x="3885231" y="409596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1" name="Google Shape;681;p18"/>
          <p:cNvSpPr/>
          <p:nvPr/>
        </p:nvSpPr>
        <p:spPr>
          <a:xfrm>
            <a:off x="3803025" y="360830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18"/>
          <p:cNvSpPr/>
          <p:nvPr/>
        </p:nvSpPr>
        <p:spPr>
          <a:xfrm>
            <a:off x="4210426" y="3608301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3" name="Google Shape;683;p18"/>
          <p:cNvCxnSpPr>
            <a:stCxn id="681" idx="6"/>
            <a:endCxn id="682" idx="2"/>
          </p:cNvCxnSpPr>
          <p:nvPr/>
        </p:nvCxnSpPr>
        <p:spPr>
          <a:xfrm>
            <a:off x="3885225" y="3641451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4" name="Google Shape;684;p18"/>
          <p:cNvSpPr/>
          <p:nvPr/>
        </p:nvSpPr>
        <p:spPr>
          <a:xfrm>
            <a:off x="4617841" y="381895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18"/>
          <p:cNvSpPr/>
          <p:nvPr/>
        </p:nvSpPr>
        <p:spPr>
          <a:xfrm>
            <a:off x="5025242" y="381895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6" name="Google Shape;686;p18"/>
          <p:cNvCxnSpPr>
            <a:stCxn id="684" idx="6"/>
            <a:endCxn id="685" idx="2"/>
          </p:cNvCxnSpPr>
          <p:nvPr/>
        </p:nvCxnSpPr>
        <p:spPr>
          <a:xfrm>
            <a:off x="4700041" y="385210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7" name="Google Shape;687;p18"/>
          <p:cNvSpPr/>
          <p:nvPr/>
        </p:nvSpPr>
        <p:spPr>
          <a:xfrm>
            <a:off x="4617841" y="406281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18"/>
          <p:cNvSpPr/>
          <p:nvPr/>
        </p:nvSpPr>
        <p:spPr>
          <a:xfrm>
            <a:off x="5025242" y="406281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9" name="Google Shape;689;p18"/>
          <p:cNvCxnSpPr>
            <a:stCxn id="687" idx="6"/>
            <a:endCxn id="688" idx="2"/>
          </p:cNvCxnSpPr>
          <p:nvPr/>
        </p:nvCxnSpPr>
        <p:spPr>
          <a:xfrm>
            <a:off x="4700041" y="409596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0" name="Google Shape;690;p18"/>
          <p:cNvSpPr/>
          <p:nvPr/>
        </p:nvSpPr>
        <p:spPr>
          <a:xfrm>
            <a:off x="4617834" y="360829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18"/>
          <p:cNvSpPr/>
          <p:nvPr/>
        </p:nvSpPr>
        <p:spPr>
          <a:xfrm>
            <a:off x="5025236" y="3608298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2" name="Google Shape;692;p18"/>
          <p:cNvCxnSpPr>
            <a:stCxn id="690" idx="6"/>
            <a:endCxn id="691" idx="2"/>
          </p:cNvCxnSpPr>
          <p:nvPr/>
        </p:nvCxnSpPr>
        <p:spPr>
          <a:xfrm>
            <a:off x="4700034" y="3641448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3" name="Google Shape;693;p18"/>
          <p:cNvCxnSpPr/>
          <p:nvPr/>
        </p:nvCxnSpPr>
        <p:spPr>
          <a:xfrm>
            <a:off x="4292771" y="364151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4" name="Google Shape;694;p18"/>
          <p:cNvCxnSpPr/>
          <p:nvPr/>
        </p:nvCxnSpPr>
        <p:spPr>
          <a:xfrm>
            <a:off x="4292774" y="384777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5" name="Google Shape;695;p18"/>
          <p:cNvCxnSpPr/>
          <p:nvPr/>
        </p:nvCxnSpPr>
        <p:spPr>
          <a:xfrm>
            <a:off x="4292774" y="409602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6" name="Google Shape;696;p18"/>
          <p:cNvCxnSpPr>
            <a:endCxn id="678" idx="4"/>
          </p:cNvCxnSpPr>
          <p:nvPr/>
        </p:nvCxnSpPr>
        <p:spPr>
          <a:xfrm flipH="1">
            <a:off x="3844131" y="364431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7" name="Google Shape;697;p18"/>
          <p:cNvCxnSpPr/>
          <p:nvPr/>
        </p:nvCxnSpPr>
        <p:spPr>
          <a:xfrm flipH="1">
            <a:off x="4251089" y="3641508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8" name="Google Shape;698;p18"/>
          <p:cNvCxnSpPr/>
          <p:nvPr/>
        </p:nvCxnSpPr>
        <p:spPr>
          <a:xfrm flipH="1">
            <a:off x="4658491" y="3634086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9" name="Google Shape;699;p18"/>
          <p:cNvCxnSpPr/>
          <p:nvPr/>
        </p:nvCxnSpPr>
        <p:spPr>
          <a:xfrm flipH="1">
            <a:off x="5065908" y="364437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0" name="Google Shape;700;p18"/>
          <p:cNvSpPr/>
          <p:nvPr/>
        </p:nvSpPr>
        <p:spPr>
          <a:xfrm>
            <a:off x="5025257" y="382669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18"/>
          <p:cNvSpPr/>
          <p:nvPr/>
        </p:nvSpPr>
        <p:spPr>
          <a:xfrm>
            <a:off x="5432658" y="3826696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02" name="Google Shape;702;p18"/>
          <p:cNvCxnSpPr>
            <a:stCxn id="700" idx="6"/>
            <a:endCxn id="701" idx="2"/>
          </p:cNvCxnSpPr>
          <p:nvPr/>
        </p:nvCxnSpPr>
        <p:spPr>
          <a:xfrm>
            <a:off x="5107457" y="3859846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3" name="Google Shape;703;p18"/>
          <p:cNvSpPr/>
          <p:nvPr/>
        </p:nvSpPr>
        <p:spPr>
          <a:xfrm>
            <a:off x="5025257" y="407055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18"/>
          <p:cNvSpPr/>
          <p:nvPr/>
        </p:nvSpPr>
        <p:spPr>
          <a:xfrm>
            <a:off x="5432658" y="4070557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05" name="Google Shape;705;p18"/>
          <p:cNvCxnSpPr>
            <a:stCxn id="703" idx="6"/>
            <a:endCxn id="704" idx="2"/>
          </p:cNvCxnSpPr>
          <p:nvPr/>
        </p:nvCxnSpPr>
        <p:spPr>
          <a:xfrm>
            <a:off x="5107457" y="4103707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6" name="Google Shape;706;p18"/>
          <p:cNvSpPr/>
          <p:nvPr/>
        </p:nvSpPr>
        <p:spPr>
          <a:xfrm>
            <a:off x="5025250" y="361604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18"/>
          <p:cNvSpPr/>
          <p:nvPr/>
        </p:nvSpPr>
        <p:spPr>
          <a:xfrm>
            <a:off x="5432652" y="3616042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08" name="Google Shape;708;p18"/>
          <p:cNvCxnSpPr>
            <a:stCxn id="706" idx="6"/>
            <a:endCxn id="707" idx="2"/>
          </p:cNvCxnSpPr>
          <p:nvPr/>
        </p:nvCxnSpPr>
        <p:spPr>
          <a:xfrm>
            <a:off x="5107450" y="3649192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9" name="Google Shape;709;p18"/>
          <p:cNvSpPr/>
          <p:nvPr/>
        </p:nvSpPr>
        <p:spPr>
          <a:xfrm>
            <a:off x="5840066" y="382669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8"/>
          <p:cNvSpPr/>
          <p:nvPr/>
        </p:nvSpPr>
        <p:spPr>
          <a:xfrm>
            <a:off x="6247467" y="3826693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1" name="Google Shape;711;p18"/>
          <p:cNvCxnSpPr>
            <a:stCxn id="709" idx="6"/>
            <a:endCxn id="710" idx="2"/>
          </p:cNvCxnSpPr>
          <p:nvPr/>
        </p:nvCxnSpPr>
        <p:spPr>
          <a:xfrm>
            <a:off x="5922266" y="385984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2" name="Google Shape;712;p18"/>
          <p:cNvSpPr/>
          <p:nvPr/>
        </p:nvSpPr>
        <p:spPr>
          <a:xfrm>
            <a:off x="5840066" y="407055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18"/>
          <p:cNvSpPr/>
          <p:nvPr/>
        </p:nvSpPr>
        <p:spPr>
          <a:xfrm>
            <a:off x="6247467" y="4070554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4" name="Google Shape;714;p18"/>
          <p:cNvCxnSpPr>
            <a:stCxn id="712" idx="6"/>
            <a:endCxn id="713" idx="2"/>
          </p:cNvCxnSpPr>
          <p:nvPr/>
        </p:nvCxnSpPr>
        <p:spPr>
          <a:xfrm>
            <a:off x="5922266" y="410370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5" name="Google Shape;715;p18"/>
          <p:cNvSpPr/>
          <p:nvPr/>
        </p:nvSpPr>
        <p:spPr>
          <a:xfrm>
            <a:off x="5840059" y="361603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18"/>
          <p:cNvSpPr/>
          <p:nvPr/>
        </p:nvSpPr>
        <p:spPr>
          <a:xfrm>
            <a:off x="6247461" y="3616039"/>
            <a:ext cx="82200" cy="663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7" name="Google Shape;717;p18"/>
          <p:cNvCxnSpPr>
            <a:stCxn id="715" idx="6"/>
            <a:endCxn id="716" idx="2"/>
          </p:cNvCxnSpPr>
          <p:nvPr/>
        </p:nvCxnSpPr>
        <p:spPr>
          <a:xfrm>
            <a:off x="5922259" y="3649189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8" name="Google Shape;718;p18"/>
          <p:cNvCxnSpPr/>
          <p:nvPr/>
        </p:nvCxnSpPr>
        <p:spPr>
          <a:xfrm>
            <a:off x="5514997" y="3649254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9" name="Google Shape;719;p18"/>
          <p:cNvCxnSpPr/>
          <p:nvPr/>
        </p:nvCxnSpPr>
        <p:spPr>
          <a:xfrm>
            <a:off x="5515000" y="385551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0" name="Google Shape;720;p18"/>
          <p:cNvCxnSpPr/>
          <p:nvPr/>
        </p:nvCxnSpPr>
        <p:spPr>
          <a:xfrm>
            <a:off x="5515000" y="4103763"/>
            <a:ext cx="325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1" name="Google Shape;721;p18"/>
          <p:cNvCxnSpPr>
            <a:endCxn id="703" idx="4"/>
          </p:cNvCxnSpPr>
          <p:nvPr/>
        </p:nvCxnSpPr>
        <p:spPr>
          <a:xfrm flipH="1">
            <a:off x="5066357" y="365205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p18"/>
          <p:cNvCxnSpPr/>
          <p:nvPr/>
        </p:nvCxnSpPr>
        <p:spPr>
          <a:xfrm flipH="1">
            <a:off x="5473315" y="3649249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3" name="Google Shape;723;p18"/>
          <p:cNvCxnSpPr/>
          <p:nvPr/>
        </p:nvCxnSpPr>
        <p:spPr>
          <a:xfrm flipH="1">
            <a:off x="5880716" y="3641827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4" name="Google Shape;724;p18"/>
          <p:cNvCxnSpPr/>
          <p:nvPr/>
        </p:nvCxnSpPr>
        <p:spPr>
          <a:xfrm flipH="1">
            <a:off x="6288133" y="3652121"/>
            <a:ext cx="900" cy="4848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forces - Gravity</a:t>
            </a:r>
            <a:endParaRPr/>
          </a:p>
        </p:txBody>
      </p:sp>
      <p:sp>
        <p:nvSpPr>
          <p:cNvPr id="730" name="Google Shape;730;p19"/>
          <p:cNvSpPr txBox="1"/>
          <p:nvPr>
            <p:ph idx="1" type="body"/>
          </p:nvPr>
        </p:nvSpPr>
        <p:spPr>
          <a:xfrm>
            <a:off x="311700" y="1152475"/>
            <a:ext cx="8520600" cy="16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A force acting on all points.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Downward direction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Have to pin the top row so the whole won't fall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31" name="Google Shape;731;p19"/>
          <p:cNvGrpSpPr/>
          <p:nvPr/>
        </p:nvGrpSpPr>
        <p:grpSpPr>
          <a:xfrm>
            <a:off x="3638075" y="2680950"/>
            <a:ext cx="1549795" cy="1007105"/>
            <a:chOff x="3682475" y="2952900"/>
            <a:chExt cx="1549795" cy="1007105"/>
          </a:xfrm>
        </p:grpSpPr>
        <p:sp>
          <p:nvSpPr>
            <p:cNvPr id="732" name="Google Shape;732;p19"/>
            <p:cNvSpPr/>
            <p:nvPr/>
          </p:nvSpPr>
          <p:spPr>
            <a:xfrm>
              <a:off x="3682483" y="3360156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>
              <a:off x="4166476" y="3360156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34" name="Google Shape;734;p19"/>
            <p:cNvCxnSpPr>
              <a:stCxn id="732" idx="6"/>
              <a:endCxn id="733" idx="2"/>
            </p:cNvCxnSpPr>
            <p:nvPr/>
          </p:nvCxnSpPr>
          <p:spPr>
            <a:xfrm>
              <a:off x="3780283" y="3424356"/>
              <a:ext cx="3861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35" name="Google Shape;735;p19"/>
            <p:cNvSpPr/>
            <p:nvPr/>
          </p:nvSpPr>
          <p:spPr>
            <a:xfrm>
              <a:off x="3682483" y="3831605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>
              <a:off x="4166476" y="3831605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37" name="Google Shape;737;p19"/>
            <p:cNvCxnSpPr>
              <a:stCxn id="735" idx="6"/>
              <a:endCxn id="736" idx="2"/>
            </p:cNvCxnSpPr>
            <p:nvPr/>
          </p:nvCxnSpPr>
          <p:spPr>
            <a:xfrm>
              <a:off x="3780283" y="3895805"/>
              <a:ext cx="3861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38" name="Google Shape;738;p19"/>
            <p:cNvSpPr/>
            <p:nvPr/>
          </p:nvSpPr>
          <p:spPr>
            <a:xfrm>
              <a:off x="3682475" y="2952905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>
              <a:off x="4166468" y="2952905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40" name="Google Shape;740;p19"/>
            <p:cNvCxnSpPr>
              <a:stCxn id="738" idx="6"/>
              <a:endCxn id="739" idx="2"/>
            </p:cNvCxnSpPr>
            <p:nvPr/>
          </p:nvCxnSpPr>
          <p:spPr>
            <a:xfrm>
              <a:off x="3780275" y="3017105"/>
              <a:ext cx="3861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41" name="Google Shape;741;p19"/>
            <p:cNvSpPr/>
            <p:nvPr/>
          </p:nvSpPr>
          <p:spPr>
            <a:xfrm>
              <a:off x="4650477" y="3360151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>
              <a:off x="5134470" y="3360151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43" name="Google Shape;743;p19"/>
            <p:cNvCxnSpPr>
              <a:stCxn id="741" idx="6"/>
              <a:endCxn id="742" idx="2"/>
            </p:cNvCxnSpPr>
            <p:nvPr/>
          </p:nvCxnSpPr>
          <p:spPr>
            <a:xfrm>
              <a:off x="4748277" y="3424351"/>
              <a:ext cx="3861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44" name="Google Shape;744;p19"/>
            <p:cNvSpPr/>
            <p:nvPr/>
          </p:nvSpPr>
          <p:spPr>
            <a:xfrm>
              <a:off x="4650477" y="3831600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5134470" y="3831600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46" name="Google Shape;746;p19"/>
            <p:cNvCxnSpPr>
              <a:stCxn id="744" idx="6"/>
              <a:endCxn id="745" idx="2"/>
            </p:cNvCxnSpPr>
            <p:nvPr/>
          </p:nvCxnSpPr>
          <p:spPr>
            <a:xfrm>
              <a:off x="4748277" y="3895800"/>
              <a:ext cx="3861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47" name="Google Shape;747;p19"/>
            <p:cNvSpPr/>
            <p:nvPr/>
          </p:nvSpPr>
          <p:spPr>
            <a:xfrm>
              <a:off x="4650469" y="2952900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>
              <a:off x="5134463" y="2952900"/>
              <a:ext cx="97800" cy="128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49" name="Google Shape;749;p19"/>
            <p:cNvCxnSpPr>
              <a:stCxn id="747" idx="6"/>
              <a:endCxn id="748" idx="2"/>
            </p:cNvCxnSpPr>
            <p:nvPr/>
          </p:nvCxnSpPr>
          <p:spPr>
            <a:xfrm>
              <a:off x="4748269" y="3017100"/>
              <a:ext cx="3861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0" name="Google Shape;750;p19"/>
            <p:cNvCxnSpPr/>
            <p:nvPr/>
          </p:nvCxnSpPr>
          <p:spPr>
            <a:xfrm>
              <a:off x="4264294" y="3017112"/>
              <a:ext cx="3861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1" name="Google Shape;751;p19"/>
            <p:cNvCxnSpPr/>
            <p:nvPr/>
          </p:nvCxnSpPr>
          <p:spPr>
            <a:xfrm>
              <a:off x="4264298" y="3415868"/>
              <a:ext cx="3861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2" name="Google Shape;752;p19"/>
            <p:cNvCxnSpPr/>
            <p:nvPr/>
          </p:nvCxnSpPr>
          <p:spPr>
            <a:xfrm>
              <a:off x="4264298" y="3895802"/>
              <a:ext cx="386100" cy="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3" name="Google Shape;753;p19"/>
            <p:cNvCxnSpPr>
              <a:endCxn id="735" idx="4"/>
            </p:cNvCxnSpPr>
            <p:nvPr/>
          </p:nvCxnSpPr>
          <p:spPr>
            <a:xfrm flipH="1">
              <a:off x="3731383" y="3022805"/>
              <a:ext cx="900" cy="9372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4" name="Google Shape;754;p19"/>
            <p:cNvCxnSpPr/>
            <p:nvPr/>
          </p:nvCxnSpPr>
          <p:spPr>
            <a:xfrm flipH="1">
              <a:off x="4214945" y="3017103"/>
              <a:ext cx="900" cy="9372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5" name="Google Shape;755;p19"/>
            <p:cNvCxnSpPr/>
            <p:nvPr/>
          </p:nvCxnSpPr>
          <p:spPr>
            <a:xfrm flipH="1">
              <a:off x="4698939" y="3002754"/>
              <a:ext cx="900" cy="9372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6" name="Google Shape;756;p19"/>
            <p:cNvCxnSpPr/>
            <p:nvPr/>
          </p:nvCxnSpPr>
          <p:spPr>
            <a:xfrm flipH="1">
              <a:off x="5182951" y="3022655"/>
              <a:ext cx="900" cy="9372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757" name="Google Shape;757;p19"/>
          <p:cNvCxnSpPr/>
          <p:nvPr/>
        </p:nvCxnSpPr>
        <p:spPr>
          <a:xfrm>
            <a:off x="4373825" y="3885375"/>
            <a:ext cx="0" cy="9696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8" name="Google Shape;758;p19"/>
          <p:cNvSpPr txBox="1"/>
          <p:nvPr/>
        </p:nvSpPr>
        <p:spPr>
          <a:xfrm>
            <a:off x="2575450" y="4065500"/>
            <a:ext cx="1514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F</a:t>
            </a:r>
            <a:r>
              <a:rPr baseline="-25000" lang="en" sz="1500">
                <a:solidFill>
                  <a:schemeClr val="dk1"/>
                </a:solidFill>
              </a:rPr>
              <a:t>gravity</a:t>
            </a:r>
            <a:r>
              <a:rPr lang="en" sz="1500">
                <a:solidFill>
                  <a:schemeClr val="dk1"/>
                </a:solidFill>
              </a:rPr>
              <a:t> = mg</a:t>
            </a:r>
            <a:endParaRPr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forces - Air resistance</a:t>
            </a:r>
            <a:endParaRPr/>
          </a:p>
        </p:txBody>
      </p:sp>
      <p:sp>
        <p:nvSpPr>
          <p:cNvPr id="764" name="Google Shape;764;p20"/>
          <p:cNvSpPr txBox="1"/>
          <p:nvPr>
            <p:ph idx="1" type="body"/>
          </p:nvPr>
        </p:nvSpPr>
        <p:spPr>
          <a:xfrm>
            <a:off x="311700" y="1152475"/>
            <a:ext cx="8520600" cy="16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A force acting on all moving particles.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Proportional to the velocity of each particle.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Opposite direction.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65" name="Google Shape;765;p20"/>
          <p:cNvSpPr txBox="1"/>
          <p:nvPr/>
        </p:nvSpPr>
        <p:spPr>
          <a:xfrm>
            <a:off x="2819825" y="3208075"/>
            <a:ext cx="2346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F</a:t>
            </a:r>
            <a:r>
              <a:rPr baseline="-25000" lang="en" sz="1500">
                <a:solidFill>
                  <a:schemeClr val="dk1"/>
                </a:solidFill>
              </a:rPr>
              <a:t>air</a:t>
            </a:r>
            <a:r>
              <a:rPr lang="en" sz="1500">
                <a:solidFill>
                  <a:schemeClr val="dk1"/>
                </a:solidFill>
              </a:rPr>
              <a:t> </a:t>
            </a:r>
            <a:r>
              <a:rPr lang="en" sz="1500">
                <a:solidFill>
                  <a:schemeClr val="dk1"/>
                </a:solidFill>
              </a:rPr>
              <a:t>= - D </a:t>
            </a:r>
            <a:r>
              <a:rPr i="1" lang="en" sz="1500">
                <a:solidFill>
                  <a:schemeClr val="dk1"/>
                </a:solidFill>
              </a:rPr>
              <a:t>V</a:t>
            </a:r>
            <a:endParaRPr sz="1100"/>
          </a:p>
        </p:txBody>
      </p:sp>
      <p:sp>
        <p:nvSpPr>
          <p:cNvPr id="766" name="Google Shape;766;p20"/>
          <p:cNvSpPr/>
          <p:nvPr/>
        </p:nvSpPr>
        <p:spPr>
          <a:xfrm>
            <a:off x="3922375" y="2956375"/>
            <a:ext cx="503400" cy="5034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7" name="Google Shape;767;p20"/>
          <p:cNvCxnSpPr>
            <a:stCxn id="766" idx="6"/>
          </p:cNvCxnSpPr>
          <p:nvPr/>
        </p:nvCxnSpPr>
        <p:spPr>
          <a:xfrm>
            <a:off x="4425775" y="3208075"/>
            <a:ext cx="11175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68" name="Google Shape;768;p20"/>
          <p:cNvSpPr txBox="1"/>
          <p:nvPr/>
        </p:nvSpPr>
        <p:spPr>
          <a:xfrm>
            <a:off x="4677225" y="2807875"/>
            <a:ext cx="135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</a:t>
            </a:r>
            <a:r>
              <a:rPr lang="en">
                <a:solidFill>
                  <a:schemeClr val="dk1"/>
                </a:solidFill>
              </a:rPr>
              <a:t>elocity </a:t>
            </a:r>
            <a:r>
              <a:rPr i="1" lang="en">
                <a:solidFill>
                  <a:schemeClr val="dk1"/>
                </a:solidFill>
              </a:rPr>
              <a:t>V</a:t>
            </a:r>
            <a:endParaRPr i="1">
              <a:solidFill>
                <a:schemeClr val="dk1"/>
              </a:solidFill>
            </a:endParaRPr>
          </a:p>
        </p:txBody>
      </p:sp>
      <p:cxnSp>
        <p:nvCxnSpPr>
          <p:cNvPr id="769" name="Google Shape;769;p20"/>
          <p:cNvCxnSpPr/>
          <p:nvPr/>
        </p:nvCxnSpPr>
        <p:spPr>
          <a:xfrm flipH="1">
            <a:off x="2915800" y="3230763"/>
            <a:ext cx="808800" cy="9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together</a:t>
            </a:r>
            <a:endParaRPr/>
          </a:p>
        </p:txBody>
      </p:sp>
      <p:sp>
        <p:nvSpPr>
          <p:cNvPr id="775" name="Google Shape;775;p21"/>
          <p:cNvSpPr txBox="1"/>
          <p:nvPr>
            <p:ph idx="1" type="body"/>
          </p:nvPr>
        </p:nvSpPr>
        <p:spPr>
          <a:xfrm>
            <a:off x="311700" y="1152475"/>
            <a:ext cx="169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On a particle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76" name="Google Shape;776;p21"/>
          <p:cNvSpPr txBox="1"/>
          <p:nvPr>
            <p:ph idx="1" type="body"/>
          </p:nvPr>
        </p:nvSpPr>
        <p:spPr>
          <a:xfrm>
            <a:off x="2676900" y="1830325"/>
            <a:ext cx="274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F</a:t>
            </a:r>
            <a:r>
              <a:rPr baseline="-25000" lang="en">
                <a:solidFill>
                  <a:schemeClr val="dk1"/>
                </a:solidFill>
              </a:rPr>
              <a:t>Spring </a:t>
            </a:r>
            <a:r>
              <a:rPr lang="en">
                <a:solidFill>
                  <a:schemeClr val="dk1"/>
                </a:solidFill>
              </a:rPr>
              <a:t>+ </a:t>
            </a:r>
            <a:r>
              <a:rPr lang="en">
                <a:solidFill>
                  <a:schemeClr val="dk1"/>
                </a:solidFill>
              </a:rPr>
              <a:t>F</a:t>
            </a:r>
            <a:r>
              <a:rPr baseline="-25000" lang="en">
                <a:solidFill>
                  <a:schemeClr val="dk1"/>
                </a:solidFill>
              </a:rPr>
              <a:t>gravity</a:t>
            </a:r>
            <a:r>
              <a:rPr baseline="-25000"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+F</a:t>
            </a:r>
            <a:r>
              <a:rPr baseline="-25000" lang="en">
                <a:solidFill>
                  <a:schemeClr val="dk1"/>
                </a:solidFill>
              </a:rPr>
              <a:t>air </a:t>
            </a:r>
            <a:r>
              <a:rPr lang="en">
                <a:solidFill>
                  <a:schemeClr val="dk1"/>
                </a:solidFill>
              </a:rPr>
              <a:t> = ma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77" name="Google Shape;777;p21"/>
          <p:cNvSpPr txBox="1"/>
          <p:nvPr/>
        </p:nvSpPr>
        <p:spPr>
          <a:xfrm>
            <a:off x="443400" y="2512625"/>
            <a:ext cx="535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Second order ODE that needs to be solved for each particle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